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23" r:id="rId3"/>
    <p:sldId id="640" r:id="rId4"/>
    <p:sldId id="482" r:id="rId5"/>
    <p:sldId id="430" r:id="rId6"/>
    <p:sldId id="642" r:id="rId7"/>
    <p:sldId id="543" r:id="rId8"/>
    <p:sldId id="472" r:id="rId9"/>
    <p:sldId id="546" r:id="rId10"/>
    <p:sldId id="480" r:id="rId11"/>
    <p:sldId id="547" r:id="rId12"/>
    <p:sldId id="619" r:id="rId13"/>
    <p:sldId id="575" r:id="rId14"/>
    <p:sldId id="599" r:id="rId15"/>
    <p:sldId id="551" r:id="rId16"/>
    <p:sldId id="552" r:id="rId17"/>
    <p:sldId id="550" r:id="rId18"/>
    <p:sldId id="549" r:id="rId19"/>
    <p:sldId id="558" r:id="rId20"/>
    <p:sldId id="476" r:id="rId21"/>
    <p:sldId id="620" r:id="rId22"/>
    <p:sldId id="561" r:id="rId23"/>
    <p:sldId id="485" r:id="rId24"/>
    <p:sldId id="486" r:id="rId25"/>
    <p:sldId id="487" r:id="rId26"/>
    <p:sldId id="488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33"/>
        <p:guide pos="39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2.tiff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tags" Target="../tags/tag11.xml"/><Relationship Id="rId7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4.xml"/><Relationship Id="rId7" Type="http://schemas.openxmlformats.org/officeDocument/2006/relationships/image" Target="../media/image31.tif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0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5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17.xml"/><Relationship Id="rId7" Type="http://schemas.openxmlformats.org/officeDocument/2006/relationships/image" Target="../media/image1.jpeg"/><Relationship Id="rId12" Type="http://schemas.openxmlformats.org/officeDocument/2006/relationships/image" Target="../media/image46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5.png"/><Relationship Id="rId5" Type="http://schemas.openxmlformats.org/officeDocument/2006/relationships/tags" Target="../tags/tag19.xml"/><Relationship Id="rId10" Type="http://schemas.openxmlformats.org/officeDocument/2006/relationships/image" Target="../media/image49.jpeg"/><Relationship Id="rId4" Type="http://schemas.openxmlformats.org/officeDocument/2006/relationships/tags" Target="../tags/tag18.xml"/><Relationship Id="rId9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tif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   约  分</a:t>
            </a: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61872" y="371050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课时  </a:t>
            </a:r>
            <a:r>
              <a:rPr lang="zh-CN"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解决问题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3853872" y="779463"/>
            <a:ext cx="2808312" cy="730250"/>
          </a:xfrm>
          <a:prstGeom prst="horizontalScroll">
            <a:avLst>
              <a:gd name="adj" fmla="val 12500"/>
            </a:avLst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600" b="0" dirty="0">
                <a:ea typeface="楷体" panose="02010609060101010101" charset="-122"/>
              </a:rPr>
              <a:t>阅读与理解</a:t>
            </a:r>
          </a:p>
        </p:txBody>
      </p:sp>
      <p:pic>
        <p:nvPicPr>
          <p:cNvPr id="15363" name="Picture 3" descr="捕获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7018" y="2247265"/>
            <a:ext cx="271938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745230" y="1637665"/>
            <a:ext cx="11544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楷体_GB2312" panose="02010609030101010101" pitchFamily="49" charset="-122"/>
              </a:rPr>
              <a:t>16dm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650230" y="2856865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楷体_GB2312" panose="02010609030101010101" pitchFamily="49" charset="-122"/>
              </a:rPr>
              <a:t>12dm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735830" y="5142865"/>
            <a:ext cx="47163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anose="02010609030101010101" pitchFamily="49" charset="-122"/>
              </a:rPr>
              <a:t>整块正方形地砖正好铺满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97630" y="5219065"/>
            <a:ext cx="4572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92830" y="4609465"/>
            <a:ext cx="9284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楷体_GB2312" panose="02010609030101010101" pitchFamily="49" charset="-122"/>
              </a:rPr>
              <a:t>?dm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5" grpId="0" bldLvl="0" animBg="1" autoUpdateAnimBg="0"/>
      <p:bldP spid="15366" grpId="0" bldLvl="0" animBg="1" autoUpdateAnimBg="0"/>
      <p:bldP spid="15367" grpId="0" bldLvl="0" animBg="1"/>
      <p:bldP spid="1536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44433" y="3382010"/>
            <a:ext cx="297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16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的因数</a:t>
            </a:r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2749233" y="4067810"/>
            <a:ext cx="2667000" cy="1371600"/>
          </a:xfrm>
          <a:prstGeom prst="ellipse">
            <a:avLst/>
          </a:prstGeom>
          <a:noFill/>
          <a:ln w="28575">
            <a:solidFill>
              <a:srgbClr val="7030A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6646793" y="4067810"/>
            <a:ext cx="2592140" cy="1371600"/>
          </a:xfrm>
          <a:prstGeom prst="ellips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990829" y="3386202"/>
            <a:ext cx="2247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的因数  </a:t>
            </a:r>
          </a:p>
        </p:txBody>
      </p:sp>
      <p:grpSp>
        <p:nvGrpSpPr>
          <p:cNvPr id="16391" name="Group 23"/>
          <p:cNvGrpSpPr/>
          <p:nvPr/>
        </p:nvGrpSpPr>
        <p:grpSpPr bwMode="auto">
          <a:xfrm>
            <a:off x="2743751" y="1379437"/>
            <a:ext cx="7367588" cy="2078773"/>
            <a:chOff x="0" y="-66"/>
            <a:chExt cx="3489" cy="1384"/>
          </a:xfrm>
        </p:grpSpPr>
        <p:pic>
          <p:nvPicPr>
            <p:cNvPr id="16392" name="Picture 22" descr="气泡-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6"/>
              <a:ext cx="3489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Rectangle 9"/>
            <p:cNvSpPr>
              <a:spLocks noChangeArrowheads="1"/>
            </p:cNvSpPr>
            <p:nvPr/>
          </p:nvSpPr>
          <p:spPr bwMode="auto">
            <a:xfrm>
              <a:off x="272" y="0"/>
              <a:ext cx="3175" cy="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32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要使所用的正方形地砖都是整块的，地砖的边长必须既是</a:t>
              </a:r>
              <a:r>
                <a:rPr lang="zh-CN" altLang="en-US" sz="3200" baseline="300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16</a:t>
              </a:r>
              <a:r>
                <a:rPr lang="en-US" altLang="zh-CN" sz="3200" baseline="300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的因数，又是 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12 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的因数。</a:t>
              </a:r>
            </a:p>
          </p:txBody>
        </p:sp>
      </p:grpSp>
      <p:sp>
        <p:nvSpPr>
          <p:cNvPr id="16394" name="Rectangle 14"/>
          <p:cNvSpPr>
            <a:spLocks noChangeArrowheads="1"/>
          </p:cNvSpPr>
          <p:nvPr/>
        </p:nvSpPr>
        <p:spPr bwMode="auto">
          <a:xfrm>
            <a:off x="6565265" y="4067810"/>
            <a:ext cx="245872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>
                <a:latin typeface="Times New Roman" panose="02020603050405020304" pitchFamily="18" charset="0"/>
                <a:ea typeface="楷体_GB2312" panose="02010609030101010101" pitchFamily="49" charset="-122"/>
              </a:rPr>
              <a:t>12</a:t>
            </a:r>
          </a:p>
        </p:txBody>
      </p:sp>
      <p:sp>
        <p:nvSpPr>
          <p:cNvPr id="16395" name="Rectangle 13"/>
          <p:cNvSpPr>
            <a:spLocks noChangeArrowheads="1"/>
          </p:cNvSpPr>
          <p:nvPr/>
        </p:nvSpPr>
        <p:spPr bwMode="auto">
          <a:xfrm>
            <a:off x="2743835" y="4144010"/>
            <a:ext cx="249809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16</a:t>
            </a: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4272337" y="564198"/>
            <a:ext cx="2808312" cy="730250"/>
          </a:xfrm>
          <a:prstGeom prst="horizontalScroll">
            <a:avLst>
              <a:gd name="adj" fmla="val 12500"/>
            </a:avLst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600" b="0" dirty="0" smtClean="0">
                <a:ea typeface="楷体" panose="02010609060101010101" charset="-122"/>
              </a:rPr>
              <a:t>分析与解答</a:t>
            </a:r>
            <a:endParaRPr lang="zh-CN" altLang="en-US" sz="3600" b="0" dirty="0">
              <a:ea typeface="楷体" panose="02010609060101010101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100478" y="4214221"/>
            <a:ext cx="174772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latin typeface="+mj-lt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latin typeface="+mj-lt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4</a:t>
            </a:r>
            <a:endParaRPr lang="en-US" altLang="zh-CN" sz="3200" dirty="0">
              <a:latin typeface="+mj-lt"/>
              <a:ea typeface="楷体_GB2312" panose="02010609030101010101" pitchFamily="49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272143" y="4195171"/>
            <a:ext cx="20161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12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272192" y="4143971"/>
            <a:ext cx="130032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16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79780" y="1379220"/>
            <a:ext cx="1912620" cy="229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0875 0.0067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3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10989 -0.002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-11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09167 4.07407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23 L -0.10417 1.11111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 autoUpdateAnimBg="0"/>
      <p:bldP spid="16387" grpId="0" bldLvl="0" animBg="1"/>
      <p:bldP spid="16388" grpId="0" bldLvl="0" animBg="1"/>
      <p:bldP spid="16389" grpId="0" bldLvl="0" animBg="1" autoUpdateAnimBg="0"/>
      <p:bldP spid="16394" grpId="0" autoUpdateAnimBg="0"/>
      <p:bldP spid="16394" grpId="1" autoUpdateAnimBg="0"/>
      <p:bldP spid="16395" grpId="0" uiExpand="1" autoUpdateAnimBg="0"/>
      <p:bldP spid="16395" grpId="1" autoUpdateAnimBg="0"/>
      <p:bldP spid="14" grpId="0" autoUpdateAnimBg="0"/>
      <p:bldP spid="15" grpId="0" autoUpdateAnimBg="0"/>
      <p:bldP spid="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976658" y="786547"/>
            <a:ext cx="297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16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的因数</a:t>
            </a:r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4425474" y="1472347"/>
            <a:ext cx="2667000" cy="1371600"/>
          </a:xfrm>
          <a:prstGeom prst="ellipse">
            <a:avLst/>
          </a:prstGeom>
          <a:noFill/>
          <a:ln w="28575">
            <a:solidFill>
              <a:srgbClr val="7030A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5848866" y="1472347"/>
            <a:ext cx="2592140" cy="1371600"/>
          </a:xfrm>
          <a:prstGeom prst="ellips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481455" y="790739"/>
            <a:ext cx="2247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的因数 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664973" y="1618758"/>
            <a:ext cx="174772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latin typeface="+mj-lt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latin typeface="+mj-lt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+mj-lt"/>
                <a:ea typeface="楷体_GB2312" panose="02010609030101010101" pitchFamily="49" charset="-122"/>
              </a:rPr>
              <a:t>4</a:t>
            </a:r>
            <a:endParaRPr lang="en-US" altLang="zh-CN" sz="3200" dirty="0">
              <a:latin typeface="+mj-lt"/>
              <a:ea typeface="楷体_GB2312" panose="02010609030101010101" pitchFamily="49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836638" y="1599708"/>
            <a:ext cx="20161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12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547678" y="1491993"/>
            <a:ext cx="130032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16</a:t>
            </a: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6354882" y="2831871"/>
            <a:ext cx="214064" cy="762988"/>
          </a:xfrm>
          <a:prstGeom prst="downArrow">
            <a:avLst>
              <a:gd name="adj1" fmla="val 50000"/>
              <a:gd name="adj2" fmla="val 125000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7345" y="3624580"/>
            <a:ext cx="55600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16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的公因数有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en-US" sz="3200" dirty="0"/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/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，其中</a:t>
            </a:r>
            <a:r>
              <a:rPr lang="zh-CN" altLang="en-US" sz="3200" dirty="0">
                <a:ea typeface="楷体_GB2312" panose="02010609030101010101" pitchFamily="49" charset="-122"/>
              </a:rPr>
              <a:t>最大公因数是</a:t>
            </a:r>
            <a:r>
              <a:rPr lang="en-US" altLang="zh-CN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755265" y="4819015"/>
            <a:ext cx="7613015" cy="107632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可以</a:t>
            </a:r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选边长是</a:t>
            </a:r>
            <a:r>
              <a:rPr lang="en-US" altLang="zh-CN" sz="3200" dirty="0">
                <a:solidFill>
                  <a:srgbClr val="FF0000"/>
                </a:solidFill>
              </a:rPr>
              <a:t>1dm</a:t>
            </a:r>
            <a:r>
              <a:rPr lang="zh-CN" altLang="en-US" sz="3200" dirty="0">
                <a:solidFill>
                  <a:schemeClr val="tx1"/>
                </a:solidFill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2dm</a:t>
            </a:r>
            <a:r>
              <a:rPr lang="zh-CN" altLang="en-US" sz="3200" dirty="0">
                <a:solidFill>
                  <a:schemeClr val="tx1"/>
                </a:solidFill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4dm</a:t>
            </a:r>
            <a:r>
              <a:rPr lang="zh-CN" altLang="en-US" sz="3200" dirty="0">
                <a:solidFill>
                  <a:schemeClr val="tx1"/>
                </a:solidFill>
              </a:rPr>
              <a:t>的地砖</a:t>
            </a:r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sym typeface="Arial" panose="020B0604020202020204" pitchFamily="34" charset="0"/>
              </a:rPr>
              <a:t>边长最大是</a:t>
            </a:r>
            <a:r>
              <a:rPr lang="en-US" altLang="zh-CN" sz="3200" dirty="0">
                <a:solidFill>
                  <a:srgbClr val="FF0000"/>
                </a:solidFill>
                <a:sym typeface="Arial" panose="020B0604020202020204" pitchFamily="34" charset="0"/>
              </a:rPr>
              <a:t>4dm</a:t>
            </a:r>
            <a:r>
              <a:rPr lang="zh-CN" altLang="en-US" sz="3200" dirty="0">
                <a:solidFill>
                  <a:schemeClr val="tx1"/>
                </a:solidFill>
                <a:sym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8" grpId="0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8435" name="Group 20"/>
          <p:cNvGrpSpPr/>
          <p:nvPr/>
        </p:nvGrpSpPr>
        <p:grpSpPr bwMode="auto">
          <a:xfrm>
            <a:off x="2098992" y="2537064"/>
            <a:ext cx="3168650" cy="1797051"/>
            <a:chOff x="-5" y="16"/>
            <a:chExt cx="1996" cy="1132"/>
          </a:xfrm>
        </p:grpSpPr>
        <p:pic>
          <p:nvPicPr>
            <p:cNvPr id="18436" name="Picture 19" descr="气泡-0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" y="51"/>
              <a:ext cx="183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-5" y="16"/>
              <a:ext cx="1996" cy="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7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可以在长方形纸上画一画，看看能画出多少个正方形。</a:t>
              </a:r>
              <a:endParaRPr lang="zh-CN" altLang="en-US" sz="27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438" name="Group 23"/>
          <p:cNvGrpSpPr/>
          <p:nvPr/>
        </p:nvGrpSpPr>
        <p:grpSpPr bwMode="auto">
          <a:xfrm>
            <a:off x="8149038" y="2411579"/>
            <a:ext cx="2657475" cy="1463675"/>
            <a:chOff x="0" y="0"/>
            <a:chExt cx="1674" cy="921"/>
          </a:xfrm>
        </p:grpSpPr>
        <p:pic>
          <p:nvPicPr>
            <p:cNvPr id="18439" name="Picture 22" descr="气泡-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"/>
              <a:ext cx="1464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41" y="0"/>
              <a:ext cx="1633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7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可以用正方形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700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纸片摆一摆。</a:t>
              </a:r>
              <a:endParaRPr lang="zh-CN" altLang="en-US" sz="27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4707947" y="650558"/>
            <a:ext cx="2808312" cy="730250"/>
          </a:xfrm>
          <a:prstGeom prst="horizontalScroll">
            <a:avLst>
              <a:gd name="adj" fmla="val 12500"/>
            </a:avLst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600" b="0" dirty="0" smtClean="0">
                <a:ea typeface="楷体" panose="02010609060101010101" charset="-122"/>
              </a:rPr>
              <a:t>回顾与反思</a:t>
            </a:r>
            <a:endParaRPr lang="zh-CN" altLang="en-US" sz="3600" b="0" dirty="0"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1209" y="1404407"/>
            <a:ext cx="88167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边长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4dm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正方形地砖在储藏室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的长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、宽上都是整数块吗？</a:t>
            </a:r>
            <a:endParaRPr lang="zh-CN" altLang="en-US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0125" y="4110355"/>
            <a:ext cx="1939925" cy="233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495" y="3874770"/>
            <a:ext cx="210566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9458" name="Group 2"/>
          <p:cNvGrpSpPr/>
          <p:nvPr/>
        </p:nvGrpSpPr>
        <p:grpSpPr bwMode="auto">
          <a:xfrm>
            <a:off x="3378140" y="1144929"/>
            <a:ext cx="7162800" cy="5334000"/>
            <a:chOff x="0" y="0"/>
            <a:chExt cx="3840" cy="3456"/>
          </a:xfrm>
        </p:grpSpPr>
        <p:sp>
          <p:nvSpPr>
            <p:cNvPr id="19459" name="Line 3"/>
            <p:cNvSpPr>
              <a:spLocks noChangeShapeType="1"/>
            </p:cNvSpPr>
            <p:nvPr/>
          </p:nvSpPr>
          <p:spPr bwMode="auto">
            <a:xfrm>
              <a:off x="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0" name="Line 4"/>
            <p:cNvSpPr>
              <a:spLocks noChangeShapeType="1"/>
            </p:cNvSpPr>
            <p:nvPr/>
          </p:nvSpPr>
          <p:spPr bwMode="auto">
            <a:xfrm>
              <a:off x="2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0" y="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4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14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>
              <a:off x="9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26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>
              <a:off x="19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24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>
              <a:off x="16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>
              <a:off x="21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7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0" y="28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>
              <a:off x="0" y="57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>
              <a:off x="0" y="86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>
              <a:off x="0" y="115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5" name="Line 19"/>
            <p:cNvSpPr>
              <a:spLocks noChangeShapeType="1"/>
            </p:cNvSpPr>
            <p:nvPr/>
          </p:nvSpPr>
          <p:spPr bwMode="auto">
            <a:xfrm>
              <a:off x="0" y="144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6" name="Line 20"/>
            <p:cNvSpPr>
              <a:spLocks noChangeShapeType="1"/>
            </p:cNvSpPr>
            <p:nvPr/>
          </p:nvSpPr>
          <p:spPr bwMode="auto">
            <a:xfrm>
              <a:off x="0" y="172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Line 21"/>
            <p:cNvSpPr>
              <a:spLocks noChangeShapeType="1"/>
            </p:cNvSpPr>
            <p:nvPr/>
          </p:nvSpPr>
          <p:spPr bwMode="auto">
            <a:xfrm>
              <a:off x="0" y="201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8" name="Line 22"/>
            <p:cNvSpPr>
              <a:spLocks noChangeShapeType="1"/>
            </p:cNvSpPr>
            <p:nvPr/>
          </p:nvSpPr>
          <p:spPr bwMode="auto">
            <a:xfrm>
              <a:off x="0" y="230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9" name="Line 23"/>
            <p:cNvSpPr>
              <a:spLocks noChangeShapeType="1"/>
            </p:cNvSpPr>
            <p:nvPr/>
          </p:nvSpPr>
          <p:spPr bwMode="auto">
            <a:xfrm>
              <a:off x="0" y="345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12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1" name="Line 25"/>
            <p:cNvSpPr>
              <a:spLocks noChangeShapeType="1"/>
            </p:cNvSpPr>
            <p:nvPr/>
          </p:nvSpPr>
          <p:spPr bwMode="auto">
            <a:xfrm>
              <a:off x="28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33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3" name="Line 27"/>
            <p:cNvSpPr>
              <a:spLocks noChangeShapeType="1"/>
            </p:cNvSpPr>
            <p:nvPr/>
          </p:nvSpPr>
          <p:spPr bwMode="auto">
            <a:xfrm>
              <a:off x="31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4" name="Line 28"/>
            <p:cNvSpPr>
              <a:spLocks noChangeShapeType="1"/>
            </p:cNvSpPr>
            <p:nvPr/>
          </p:nvSpPr>
          <p:spPr bwMode="auto">
            <a:xfrm>
              <a:off x="36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5" name="Line 29"/>
            <p:cNvSpPr>
              <a:spLocks noChangeShapeType="1"/>
            </p:cNvSpPr>
            <p:nvPr/>
          </p:nvSpPr>
          <p:spPr bwMode="auto">
            <a:xfrm>
              <a:off x="0" y="259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6" name="Line 30"/>
            <p:cNvSpPr>
              <a:spLocks noChangeShapeType="1"/>
            </p:cNvSpPr>
            <p:nvPr/>
          </p:nvSpPr>
          <p:spPr bwMode="auto">
            <a:xfrm>
              <a:off x="0" y="288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7" name="Line 31"/>
            <p:cNvSpPr>
              <a:spLocks noChangeShapeType="1"/>
            </p:cNvSpPr>
            <p:nvPr/>
          </p:nvSpPr>
          <p:spPr bwMode="auto">
            <a:xfrm>
              <a:off x="0" y="316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8" name="Line 32"/>
            <p:cNvSpPr>
              <a:spLocks noChangeShapeType="1"/>
            </p:cNvSpPr>
            <p:nvPr/>
          </p:nvSpPr>
          <p:spPr bwMode="auto">
            <a:xfrm>
              <a:off x="38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89" name="Rectangle 33" descr="沙滩"/>
          <p:cNvSpPr>
            <a:spLocks noChangeArrowheads="1"/>
          </p:cNvSpPr>
          <p:nvPr/>
        </p:nvSpPr>
        <p:spPr bwMode="auto">
          <a:xfrm>
            <a:off x="3382903" y="3369017"/>
            <a:ext cx="449262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0" name="Rectangle 34" descr="粉色面巾纸"/>
          <p:cNvSpPr>
            <a:spLocks noChangeArrowheads="1"/>
          </p:cNvSpPr>
          <p:nvPr/>
        </p:nvSpPr>
        <p:spPr bwMode="auto">
          <a:xfrm>
            <a:off x="3382903" y="2911817"/>
            <a:ext cx="449262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1" name="Rectangle 35" descr="沙滩"/>
          <p:cNvSpPr>
            <a:spLocks noChangeArrowheads="1"/>
          </p:cNvSpPr>
          <p:nvPr/>
        </p:nvSpPr>
        <p:spPr bwMode="auto">
          <a:xfrm>
            <a:off x="3382903" y="2468904"/>
            <a:ext cx="449262" cy="44926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2" name="Rectangle 36" descr="粉色面巾纸"/>
          <p:cNvSpPr>
            <a:spLocks noChangeArrowheads="1"/>
          </p:cNvSpPr>
          <p:nvPr/>
        </p:nvSpPr>
        <p:spPr bwMode="auto">
          <a:xfrm>
            <a:off x="3382903" y="2025992"/>
            <a:ext cx="449262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3" name="Rectangle 37" descr="沙滩"/>
          <p:cNvSpPr>
            <a:spLocks noChangeArrowheads="1"/>
          </p:cNvSpPr>
          <p:nvPr/>
        </p:nvSpPr>
        <p:spPr bwMode="auto">
          <a:xfrm>
            <a:off x="3382903" y="1583079"/>
            <a:ext cx="449262" cy="44926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4" name="Rectangle 38" descr="粉色面巾纸"/>
          <p:cNvSpPr>
            <a:spLocks noChangeArrowheads="1"/>
          </p:cNvSpPr>
          <p:nvPr/>
        </p:nvSpPr>
        <p:spPr bwMode="auto">
          <a:xfrm>
            <a:off x="3382903" y="1140167"/>
            <a:ext cx="449262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6" name="Rectangle 40" descr="沙滩"/>
          <p:cNvSpPr>
            <a:spLocks noChangeArrowheads="1"/>
          </p:cNvSpPr>
          <p:nvPr/>
        </p:nvSpPr>
        <p:spPr bwMode="auto">
          <a:xfrm>
            <a:off x="3830578" y="1140167"/>
            <a:ext cx="449262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7" name="Rectangle 41" descr="粉色面巾纸"/>
          <p:cNvSpPr>
            <a:spLocks noChangeArrowheads="1"/>
          </p:cNvSpPr>
          <p:nvPr/>
        </p:nvSpPr>
        <p:spPr bwMode="auto">
          <a:xfrm>
            <a:off x="4283015" y="1140167"/>
            <a:ext cx="449263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8" name="Rectangle 42" descr="沙滩"/>
          <p:cNvSpPr>
            <a:spLocks noChangeArrowheads="1"/>
          </p:cNvSpPr>
          <p:nvPr/>
        </p:nvSpPr>
        <p:spPr bwMode="auto">
          <a:xfrm>
            <a:off x="4722753" y="1140167"/>
            <a:ext cx="449262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9" name="Rectangle 43" descr="粉色面巾纸"/>
          <p:cNvSpPr>
            <a:spLocks noChangeArrowheads="1"/>
          </p:cNvSpPr>
          <p:nvPr/>
        </p:nvSpPr>
        <p:spPr bwMode="auto">
          <a:xfrm>
            <a:off x="5165665" y="1140167"/>
            <a:ext cx="449263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0" name="Rectangle 44" descr="沙滩"/>
          <p:cNvSpPr>
            <a:spLocks noChangeArrowheads="1"/>
          </p:cNvSpPr>
          <p:nvPr/>
        </p:nvSpPr>
        <p:spPr bwMode="auto">
          <a:xfrm>
            <a:off x="5626040" y="1140167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1" name="Rectangle 45" descr="粉色面巾纸"/>
          <p:cNvSpPr>
            <a:spLocks noChangeArrowheads="1"/>
          </p:cNvSpPr>
          <p:nvPr/>
        </p:nvSpPr>
        <p:spPr bwMode="auto">
          <a:xfrm>
            <a:off x="6070540" y="1140167"/>
            <a:ext cx="449263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2" name="Rectangle 46" descr="沙滩"/>
          <p:cNvSpPr>
            <a:spLocks noChangeArrowheads="1"/>
          </p:cNvSpPr>
          <p:nvPr/>
        </p:nvSpPr>
        <p:spPr bwMode="auto">
          <a:xfrm>
            <a:off x="6518215" y="1140167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3" name="Rectangle 47" descr="粉色面巾纸"/>
          <p:cNvSpPr>
            <a:spLocks noChangeArrowheads="1"/>
          </p:cNvSpPr>
          <p:nvPr/>
        </p:nvSpPr>
        <p:spPr bwMode="auto">
          <a:xfrm>
            <a:off x="6975415" y="1149692"/>
            <a:ext cx="449263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4" name="Rectangle 48" descr="沙滩"/>
          <p:cNvSpPr>
            <a:spLocks noChangeArrowheads="1"/>
          </p:cNvSpPr>
          <p:nvPr/>
        </p:nvSpPr>
        <p:spPr bwMode="auto">
          <a:xfrm>
            <a:off x="7423090" y="1149692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5" name="Rectangle 49" descr="粉色面巾纸"/>
          <p:cNvSpPr>
            <a:spLocks noChangeArrowheads="1"/>
          </p:cNvSpPr>
          <p:nvPr/>
        </p:nvSpPr>
        <p:spPr bwMode="auto">
          <a:xfrm>
            <a:off x="7875528" y="1149692"/>
            <a:ext cx="449262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6" name="Rectangle 50" descr="沙滩"/>
          <p:cNvSpPr>
            <a:spLocks noChangeArrowheads="1"/>
          </p:cNvSpPr>
          <p:nvPr/>
        </p:nvSpPr>
        <p:spPr bwMode="auto">
          <a:xfrm>
            <a:off x="8315265" y="1149692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7" name="Rectangle 51" descr="粉色面巾纸"/>
          <p:cNvSpPr>
            <a:spLocks noChangeArrowheads="1"/>
          </p:cNvSpPr>
          <p:nvPr/>
        </p:nvSpPr>
        <p:spPr bwMode="auto">
          <a:xfrm>
            <a:off x="8758178" y="1149692"/>
            <a:ext cx="449262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8" name="Rectangle 52" descr="沙滩"/>
          <p:cNvSpPr>
            <a:spLocks noChangeArrowheads="1"/>
          </p:cNvSpPr>
          <p:nvPr/>
        </p:nvSpPr>
        <p:spPr bwMode="auto">
          <a:xfrm>
            <a:off x="9204265" y="1149692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9" name="Rectangle 53" descr="粉色面巾纸"/>
          <p:cNvSpPr>
            <a:spLocks noChangeArrowheads="1"/>
          </p:cNvSpPr>
          <p:nvPr/>
        </p:nvSpPr>
        <p:spPr bwMode="auto">
          <a:xfrm>
            <a:off x="9648765" y="1149692"/>
            <a:ext cx="449263" cy="449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0" name="Rectangle 54" descr="沙滩"/>
          <p:cNvSpPr>
            <a:spLocks noChangeArrowheads="1"/>
          </p:cNvSpPr>
          <p:nvPr/>
        </p:nvSpPr>
        <p:spPr bwMode="auto">
          <a:xfrm>
            <a:off x="10096440" y="1149692"/>
            <a:ext cx="449263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1" name="Rectangle 55" descr="沙滩"/>
          <p:cNvSpPr>
            <a:spLocks noChangeArrowheads="1"/>
          </p:cNvSpPr>
          <p:nvPr/>
        </p:nvSpPr>
        <p:spPr bwMode="auto">
          <a:xfrm>
            <a:off x="3392428" y="6043954"/>
            <a:ext cx="449262" cy="44926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2" name="Rectangle 56" descr="粉色面巾纸"/>
          <p:cNvSpPr>
            <a:spLocks noChangeArrowheads="1"/>
          </p:cNvSpPr>
          <p:nvPr/>
        </p:nvSpPr>
        <p:spPr bwMode="auto">
          <a:xfrm>
            <a:off x="3392428" y="5586754"/>
            <a:ext cx="449262" cy="449263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3" name="Rectangle 57" descr="沙滩"/>
          <p:cNvSpPr>
            <a:spLocks noChangeArrowheads="1"/>
          </p:cNvSpPr>
          <p:nvPr/>
        </p:nvSpPr>
        <p:spPr bwMode="auto">
          <a:xfrm>
            <a:off x="3392428" y="5143842"/>
            <a:ext cx="449262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4" name="Rectangle 58" descr="粉色面巾纸"/>
          <p:cNvSpPr>
            <a:spLocks noChangeArrowheads="1"/>
          </p:cNvSpPr>
          <p:nvPr/>
        </p:nvSpPr>
        <p:spPr bwMode="auto">
          <a:xfrm>
            <a:off x="3392428" y="4700929"/>
            <a:ext cx="449262" cy="449263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5" name="Rectangle 59" descr="沙滩"/>
          <p:cNvSpPr>
            <a:spLocks noChangeArrowheads="1"/>
          </p:cNvSpPr>
          <p:nvPr/>
        </p:nvSpPr>
        <p:spPr bwMode="auto">
          <a:xfrm>
            <a:off x="3392428" y="4258017"/>
            <a:ext cx="449262" cy="449262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16" name="Rectangle 60" descr="粉色面巾纸"/>
          <p:cNvSpPr>
            <a:spLocks noChangeArrowheads="1"/>
          </p:cNvSpPr>
          <p:nvPr/>
        </p:nvSpPr>
        <p:spPr bwMode="auto">
          <a:xfrm>
            <a:off x="3392428" y="3815104"/>
            <a:ext cx="449262" cy="449263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517" name="Group 61"/>
          <p:cNvGrpSpPr/>
          <p:nvPr/>
        </p:nvGrpSpPr>
        <p:grpSpPr bwMode="auto">
          <a:xfrm>
            <a:off x="3830578" y="1583079"/>
            <a:ext cx="6715125" cy="4910138"/>
            <a:chOff x="0" y="0"/>
            <a:chExt cx="4230" cy="3093"/>
          </a:xfrm>
        </p:grpSpPr>
        <p:sp>
          <p:nvSpPr>
            <p:cNvPr id="19518" name="Rectangle 62" descr="粉色面巾纸"/>
            <p:cNvSpPr>
              <a:spLocks noChangeArrowheads="1"/>
            </p:cNvSpPr>
            <p:nvPr/>
          </p:nvSpPr>
          <p:spPr bwMode="auto">
            <a:xfrm>
              <a:off x="0" y="112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19" name="Rectangle 63" descr="沙滩"/>
            <p:cNvSpPr>
              <a:spLocks noChangeArrowheads="1"/>
            </p:cNvSpPr>
            <p:nvPr/>
          </p:nvSpPr>
          <p:spPr bwMode="auto">
            <a:xfrm>
              <a:off x="285" y="112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0" name="Rectangle 64" descr="粉色面巾纸"/>
            <p:cNvSpPr>
              <a:spLocks noChangeArrowheads="1"/>
            </p:cNvSpPr>
            <p:nvPr/>
          </p:nvSpPr>
          <p:spPr bwMode="auto">
            <a:xfrm>
              <a:off x="562" y="112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1" name="Rectangle 65" descr="沙滩"/>
            <p:cNvSpPr>
              <a:spLocks noChangeArrowheads="1"/>
            </p:cNvSpPr>
            <p:nvPr/>
          </p:nvSpPr>
          <p:spPr bwMode="auto">
            <a:xfrm>
              <a:off x="841" y="112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2" name="Rectangle 66" descr="粉色面巾纸"/>
            <p:cNvSpPr>
              <a:spLocks noChangeArrowheads="1"/>
            </p:cNvSpPr>
            <p:nvPr/>
          </p:nvSpPr>
          <p:spPr bwMode="auto">
            <a:xfrm>
              <a:off x="1131" y="112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3" name="Rectangle 67" descr="沙滩"/>
            <p:cNvSpPr>
              <a:spLocks noChangeArrowheads="1"/>
            </p:cNvSpPr>
            <p:nvPr/>
          </p:nvSpPr>
          <p:spPr bwMode="auto">
            <a:xfrm>
              <a:off x="1411" y="112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4" name="Rectangle 68" descr="粉色面巾纸"/>
            <p:cNvSpPr>
              <a:spLocks noChangeArrowheads="1"/>
            </p:cNvSpPr>
            <p:nvPr/>
          </p:nvSpPr>
          <p:spPr bwMode="auto">
            <a:xfrm>
              <a:off x="1693" y="112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5" name="Rectangle 69" descr="沙滩"/>
            <p:cNvSpPr>
              <a:spLocks noChangeArrowheads="1"/>
            </p:cNvSpPr>
            <p:nvPr/>
          </p:nvSpPr>
          <p:spPr bwMode="auto">
            <a:xfrm>
              <a:off x="0" y="83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6" name="Rectangle 70" descr="粉色面巾纸"/>
            <p:cNvSpPr>
              <a:spLocks noChangeArrowheads="1"/>
            </p:cNvSpPr>
            <p:nvPr/>
          </p:nvSpPr>
          <p:spPr bwMode="auto">
            <a:xfrm>
              <a:off x="285" y="83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7" name="Rectangle 71" descr="沙滩"/>
            <p:cNvSpPr>
              <a:spLocks noChangeArrowheads="1"/>
            </p:cNvSpPr>
            <p:nvPr/>
          </p:nvSpPr>
          <p:spPr bwMode="auto">
            <a:xfrm>
              <a:off x="562" y="83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8" name="Rectangle 72" descr="粉色面巾纸"/>
            <p:cNvSpPr>
              <a:spLocks noChangeArrowheads="1"/>
            </p:cNvSpPr>
            <p:nvPr/>
          </p:nvSpPr>
          <p:spPr bwMode="auto">
            <a:xfrm>
              <a:off x="841" y="83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9" name="Rectangle 73" descr="沙滩"/>
            <p:cNvSpPr>
              <a:spLocks noChangeArrowheads="1"/>
            </p:cNvSpPr>
            <p:nvPr/>
          </p:nvSpPr>
          <p:spPr bwMode="auto">
            <a:xfrm>
              <a:off x="1131" y="83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0" name="Rectangle 74" descr="粉色面巾纸"/>
            <p:cNvSpPr>
              <a:spLocks noChangeArrowheads="1"/>
            </p:cNvSpPr>
            <p:nvPr/>
          </p:nvSpPr>
          <p:spPr bwMode="auto">
            <a:xfrm>
              <a:off x="1411" y="83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1" name="Rectangle 75" descr="沙滩"/>
            <p:cNvSpPr>
              <a:spLocks noChangeArrowheads="1"/>
            </p:cNvSpPr>
            <p:nvPr/>
          </p:nvSpPr>
          <p:spPr bwMode="auto">
            <a:xfrm>
              <a:off x="1693" y="83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2" name="Rectangle 76" descr="粉色面巾纸"/>
            <p:cNvSpPr>
              <a:spLocks noChangeArrowheads="1"/>
            </p:cNvSpPr>
            <p:nvPr/>
          </p:nvSpPr>
          <p:spPr bwMode="auto">
            <a:xfrm>
              <a:off x="0" y="55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3" name="Rectangle 77" descr="沙滩"/>
            <p:cNvSpPr>
              <a:spLocks noChangeArrowheads="1"/>
            </p:cNvSpPr>
            <p:nvPr/>
          </p:nvSpPr>
          <p:spPr bwMode="auto">
            <a:xfrm>
              <a:off x="285" y="55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4" name="Rectangle 78" descr="粉色面巾纸"/>
            <p:cNvSpPr>
              <a:spLocks noChangeArrowheads="1"/>
            </p:cNvSpPr>
            <p:nvPr/>
          </p:nvSpPr>
          <p:spPr bwMode="auto">
            <a:xfrm>
              <a:off x="562" y="55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5" name="Rectangle 79" descr="沙滩"/>
            <p:cNvSpPr>
              <a:spLocks noChangeArrowheads="1"/>
            </p:cNvSpPr>
            <p:nvPr/>
          </p:nvSpPr>
          <p:spPr bwMode="auto">
            <a:xfrm>
              <a:off x="841" y="55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6" name="Rectangle 80" descr="粉色面巾纸"/>
            <p:cNvSpPr>
              <a:spLocks noChangeArrowheads="1"/>
            </p:cNvSpPr>
            <p:nvPr/>
          </p:nvSpPr>
          <p:spPr bwMode="auto">
            <a:xfrm>
              <a:off x="1131" y="55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7" name="Rectangle 81" descr="沙滩"/>
            <p:cNvSpPr>
              <a:spLocks noChangeArrowheads="1"/>
            </p:cNvSpPr>
            <p:nvPr/>
          </p:nvSpPr>
          <p:spPr bwMode="auto">
            <a:xfrm>
              <a:off x="1411" y="55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8" name="Rectangle 82" descr="粉色面巾纸"/>
            <p:cNvSpPr>
              <a:spLocks noChangeArrowheads="1"/>
            </p:cNvSpPr>
            <p:nvPr/>
          </p:nvSpPr>
          <p:spPr bwMode="auto">
            <a:xfrm>
              <a:off x="1693" y="55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39" name="Rectangle 83" descr="沙滩"/>
            <p:cNvSpPr>
              <a:spLocks noChangeArrowheads="1"/>
            </p:cNvSpPr>
            <p:nvPr/>
          </p:nvSpPr>
          <p:spPr bwMode="auto">
            <a:xfrm>
              <a:off x="0" y="27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0" name="Rectangle 84" descr="粉色面巾纸"/>
            <p:cNvSpPr>
              <a:spLocks noChangeArrowheads="1"/>
            </p:cNvSpPr>
            <p:nvPr/>
          </p:nvSpPr>
          <p:spPr bwMode="auto">
            <a:xfrm>
              <a:off x="285" y="27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1" name="Rectangle 85" descr="沙滩"/>
            <p:cNvSpPr>
              <a:spLocks noChangeArrowheads="1"/>
            </p:cNvSpPr>
            <p:nvPr/>
          </p:nvSpPr>
          <p:spPr bwMode="auto">
            <a:xfrm>
              <a:off x="562" y="27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2" name="Rectangle 86" descr="粉色面巾纸"/>
            <p:cNvSpPr>
              <a:spLocks noChangeArrowheads="1"/>
            </p:cNvSpPr>
            <p:nvPr/>
          </p:nvSpPr>
          <p:spPr bwMode="auto">
            <a:xfrm>
              <a:off x="841" y="27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3" name="Rectangle 87" descr="沙滩"/>
            <p:cNvSpPr>
              <a:spLocks noChangeArrowheads="1"/>
            </p:cNvSpPr>
            <p:nvPr/>
          </p:nvSpPr>
          <p:spPr bwMode="auto">
            <a:xfrm>
              <a:off x="1131" y="27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4" name="Rectangle 88" descr="粉色面巾纸"/>
            <p:cNvSpPr>
              <a:spLocks noChangeArrowheads="1"/>
            </p:cNvSpPr>
            <p:nvPr/>
          </p:nvSpPr>
          <p:spPr bwMode="auto">
            <a:xfrm>
              <a:off x="1411" y="27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5" name="Rectangle 89" descr="沙滩"/>
            <p:cNvSpPr>
              <a:spLocks noChangeArrowheads="1"/>
            </p:cNvSpPr>
            <p:nvPr/>
          </p:nvSpPr>
          <p:spPr bwMode="auto">
            <a:xfrm>
              <a:off x="1693" y="27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6" name="Rectangle 90" descr="粉色面巾纸"/>
            <p:cNvSpPr>
              <a:spLocks noChangeArrowheads="1"/>
            </p:cNvSpPr>
            <p:nvPr/>
          </p:nvSpPr>
          <p:spPr bwMode="auto">
            <a:xfrm>
              <a:off x="0" y="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7" name="Rectangle 91" descr="沙滩"/>
            <p:cNvSpPr>
              <a:spLocks noChangeArrowheads="1"/>
            </p:cNvSpPr>
            <p:nvPr/>
          </p:nvSpPr>
          <p:spPr bwMode="auto">
            <a:xfrm>
              <a:off x="285" y="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8" name="Rectangle 92" descr="粉色面巾纸"/>
            <p:cNvSpPr>
              <a:spLocks noChangeArrowheads="1"/>
            </p:cNvSpPr>
            <p:nvPr/>
          </p:nvSpPr>
          <p:spPr bwMode="auto">
            <a:xfrm>
              <a:off x="562" y="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49" name="Rectangle 93" descr="沙滩"/>
            <p:cNvSpPr>
              <a:spLocks noChangeArrowheads="1"/>
            </p:cNvSpPr>
            <p:nvPr/>
          </p:nvSpPr>
          <p:spPr bwMode="auto">
            <a:xfrm>
              <a:off x="841" y="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0" name="Rectangle 94" descr="粉色面巾纸"/>
            <p:cNvSpPr>
              <a:spLocks noChangeArrowheads="1"/>
            </p:cNvSpPr>
            <p:nvPr/>
          </p:nvSpPr>
          <p:spPr bwMode="auto">
            <a:xfrm>
              <a:off x="1131" y="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1" name="Rectangle 95" descr="沙滩"/>
            <p:cNvSpPr>
              <a:spLocks noChangeArrowheads="1"/>
            </p:cNvSpPr>
            <p:nvPr/>
          </p:nvSpPr>
          <p:spPr bwMode="auto">
            <a:xfrm>
              <a:off x="1411" y="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2" name="Rectangle 96" descr="粉色面巾纸"/>
            <p:cNvSpPr>
              <a:spLocks noChangeArrowheads="1"/>
            </p:cNvSpPr>
            <p:nvPr/>
          </p:nvSpPr>
          <p:spPr bwMode="auto">
            <a:xfrm>
              <a:off x="1693" y="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3" name="Rectangle 97" descr="沙滩"/>
            <p:cNvSpPr>
              <a:spLocks noChangeArrowheads="1"/>
            </p:cNvSpPr>
            <p:nvPr/>
          </p:nvSpPr>
          <p:spPr bwMode="auto">
            <a:xfrm>
              <a:off x="1981" y="11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4" name="Rectangle 98" descr="粉色面巾纸"/>
            <p:cNvSpPr>
              <a:spLocks noChangeArrowheads="1"/>
            </p:cNvSpPr>
            <p:nvPr/>
          </p:nvSpPr>
          <p:spPr bwMode="auto">
            <a:xfrm>
              <a:off x="2263" y="11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5" name="Rectangle 99" descr="沙滩"/>
            <p:cNvSpPr>
              <a:spLocks noChangeArrowheads="1"/>
            </p:cNvSpPr>
            <p:nvPr/>
          </p:nvSpPr>
          <p:spPr bwMode="auto">
            <a:xfrm>
              <a:off x="2548" y="11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6" name="Rectangle 100" descr="粉色面巾纸"/>
            <p:cNvSpPr>
              <a:spLocks noChangeArrowheads="1"/>
            </p:cNvSpPr>
            <p:nvPr/>
          </p:nvSpPr>
          <p:spPr bwMode="auto">
            <a:xfrm>
              <a:off x="2825" y="11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7" name="Rectangle 101" descr="沙滩"/>
            <p:cNvSpPr>
              <a:spLocks noChangeArrowheads="1"/>
            </p:cNvSpPr>
            <p:nvPr/>
          </p:nvSpPr>
          <p:spPr bwMode="auto">
            <a:xfrm>
              <a:off x="3104" y="11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8" name="Rectangle 102" descr="粉色面巾纸"/>
            <p:cNvSpPr>
              <a:spLocks noChangeArrowheads="1"/>
            </p:cNvSpPr>
            <p:nvPr/>
          </p:nvSpPr>
          <p:spPr bwMode="auto">
            <a:xfrm>
              <a:off x="3385" y="11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59" name="Rectangle 103" descr="沙滩"/>
            <p:cNvSpPr>
              <a:spLocks noChangeArrowheads="1"/>
            </p:cNvSpPr>
            <p:nvPr/>
          </p:nvSpPr>
          <p:spPr bwMode="auto">
            <a:xfrm>
              <a:off x="3665" y="11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0" name="Rectangle 104" descr="粉色面巾纸"/>
            <p:cNvSpPr>
              <a:spLocks noChangeArrowheads="1"/>
            </p:cNvSpPr>
            <p:nvPr/>
          </p:nvSpPr>
          <p:spPr bwMode="auto">
            <a:xfrm>
              <a:off x="3947" y="11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1" name="Rectangle 105" descr="粉色面巾纸"/>
            <p:cNvSpPr>
              <a:spLocks noChangeArrowheads="1"/>
            </p:cNvSpPr>
            <p:nvPr/>
          </p:nvSpPr>
          <p:spPr bwMode="auto">
            <a:xfrm>
              <a:off x="1981" y="8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2" name="Rectangle 106" descr="沙滩"/>
            <p:cNvSpPr>
              <a:spLocks noChangeArrowheads="1"/>
            </p:cNvSpPr>
            <p:nvPr/>
          </p:nvSpPr>
          <p:spPr bwMode="auto">
            <a:xfrm>
              <a:off x="1981" y="5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3" name="Rectangle 107" descr="粉色面巾纸"/>
            <p:cNvSpPr>
              <a:spLocks noChangeArrowheads="1"/>
            </p:cNvSpPr>
            <p:nvPr/>
          </p:nvSpPr>
          <p:spPr bwMode="auto">
            <a:xfrm>
              <a:off x="1981" y="2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4" name="Rectangle 108" descr="沙滩"/>
            <p:cNvSpPr>
              <a:spLocks noChangeArrowheads="1"/>
            </p:cNvSpPr>
            <p:nvPr/>
          </p:nvSpPr>
          <p:spPr bwMode="auto">
            <a:xfrm>
              <a:off x="1981" y="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5" name="Rectangle 109" descr="沙滩"/>
            <p:cNvSpPr>
              <a:spLocks noChangeArrowheads="1"/>
            </p:cNvSpPr>
            <p:nvPr/>
          </p:nvSpPr>
          <p:spPr bwMode="auto">
            <a:xfrm>
              <a:off x="2263" y="8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6" name="Rectangle 110" descr="粉色面巾纸"/>
            <p:cNvSpPr>
              <a:spLocks noChangeArrowheads="1"/>
            </p:cNvSpPr>
            <p:nvPr/>
          </p:nvSpPr>
          <p:spPr bwMode="auto">
            <a:xfrm>
              <a:off x="2548" y="8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7" name="Rectangle 111" descr="沙滩"/>
            <p:cNvSpPr>
              <a:spLocks noChangeArrowheads="1"/>
            </p:cNvSpPr>
            <p:nvPr/>
          </p:nvSpPr>
          <p:spPr bwMode="auto">
            <a:xfrm>
              <a:off x="2825" y="8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8" name="Rectangle 112" descr="粉色面巾纸"/>
            <p:cNvSpPr>
              <a:spLocks noChangeArrowheads="1"/>
            </p:cNvSpPr>
            <p:nvPr/>
          </p:nvSpPr>
          <p:spPr bwMode="auto">
            <a:xfrm>
              <a:off x="3104" y="8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69" name="Rectangle 113" descr="沙滩"/>
            <p:cNvSpPr>
              <a:spLocks noChangeArrowheads="1"/>
            </p:cNvSpPr>
            <p:nvPr/>
          </p:nvSpPr>
          <p:spPr bwMode="auto">
            <a:xfrm>
              <a:off x="3385" y="8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0" name="Rectangle 114" descr="粉色面巾纸"/>
            <p:cNvSpPr>
              <a:spLocks noChangeArrowheads="1"/>
            </p:cNvSpPr>
            <p:nvPr/>
          </p:nvSpPr>
          <p:spPr bwMode="auto">
            <a:xfrm>
              <a:off x="3665" y="8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1" name="Rectangle 115" descr="沙滩"/>
            <p:cNvSpPr>
              <a:spLocks noChangeArrowheads="1"/>
            </p:cNvSpPr>
            <p:nvPr/>
          </p:nvSpPr>
          <p:spPr bwMode="auto">
            <a:xfrm>
              <a:off x="3947" y="8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2" name="Rectangle 116" descr="粉色面巾纸"/>
            <p:cNvSpPr>
              <a:spLocks noChangeArrowheads="1"/>
            </p:cNvSpPr>
            <p:nvPr/>
          </p:nvSpPr>
          <p:spPr bwMode="auto">
            <a:xfrm>
              <a:off x="2263" y="5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3" name="Rectangle 117" descr="沙滩"/>
            <p:cNvSpPr>
              <a:spLocks noChangeArrowheads="1"/>
            </p:cNvSpPr>
            <p:nvPr/>
          </p:nvSpPr>
          <p:spPr bwMode="auto">
            <a:xfrm>
              <a:off x="2548" y="5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4" name="Rectangle 118" descr="粉色面巾纸"/>
            <p:cNvSpPr>
              <a:spLocks noChangeArrowheads="1"/>
            </p:cNvSpPr>
            <p:nvPr/>
          </p:nvSpPr>
          <p:spPr bwMode="auto">
            <a:xfrm>
              <a:off x="2825" y="5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5" name="Rectangle 119" descr="沙滩"/>
            <p:cNvSpPr>
              <a:spLocks noChangeArrowheads="1"/>
            </p:cNvSpPr>
            <p:nvPr/>
          </p:nvSpPr>
          <p:spPr bwMode="auto">
            <a:xfrm>
              <a:off x="3104" y="5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6" name="Rectangle 120" descr="粉色面巾纸"/>
            <p:cNvSpPr>
              <a:spLocks noChangeArrowheads="1"/>
            </p:cNvSpPr>
            <p:nvPr/>
          </p:nvSpPr>
          <p:spPr bwMode="auto">
            <a:xfrm>
              <a:off x="3385" y="5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7" name="Rectangle 121" descr="沙滩"/>
            <p:cNvSpPr>
              <a:spLocks noChangeArrowheads="1"/>
            </p:cNvSpPr>
            <p:nvPr/>
          </p:nvSpPr>
          <p:spPr bwMode="auto">
            <a:xfrm>
              <a:off x="3665" y="5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8" name="Rectangle 122" descr="粉色面巾纸"/>
            <p:cNvSpPr>
              <a:spLocks noChangeArrowheads="1"/>
            </p:cNvSpPr>
            <p:nvPr/>
          </p:nvSpPr>
          <p:spPr bwMode="auto">
            <a:xfrm>
              <a:off x="3947" y="5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79" name="Rectangle 123" descr="沙滩"/>
            <p:cNvSpPr>
              <a:spLocks noChangeArrowheads="1"/>
            </p:cNvSpPr>
            <p:nvPr/>
          </p:nvSpPr>
          <p:spPr bwMode="auto">
            <a:xfrm>
              <a:off x="2263" y="2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0" name="Rectangle 124" descr="粉色面巾纸"/>
            <p:cNvSpPr>
              <a:spLocks noChangeArrowheads="1"/>
            </p:cNvSpPr>
            <p:nvPr/>
          </p:nvSpPr>
          <p:spPr bwMode="auto">
            <a:xfrm>
              <a:off x="2548" y="2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1" name="Rectangle 125" descr="沙滩"/>
            <p:cNvSpPr>
              <a:spLocks noChangeArrowheads="1"/>
            </p:cNvSpPr>
            <p:nvPr/>
          </p:nvSpPr>
          <p:spPr bwMode="auto">
            <a:xfrm>
              <a:off x="2825" y="2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2" name="Rectangle 126" descr="粉色面巾纸"/>
            <p:cNvSpPr>
              <a:spLocks noChangeArrowheads="1"/>
            </p:cNvSpPr>
            <p:nvPr/>
          </p:nvSpPr>
          <p:spPr bwMode="auto">
            <a:xfrm>
              <a:off x="3104" y="2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3" name="Rectangle 127" descr="沙滩"/>
            <p:cNvSpPr>
              <a:spLocks noChangeArrowheads="1"/>
            </p:cNvSpPr>
            <p:nvPr/>
          </p:nvSpPr>
          <p:spPr bwMode="auto">
            <a:xfrm>
              <a:off x="3385" y="2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4" name="Rectangle 128" descr="粉色面巾纸"/>
            <p:cNvSpPr>
              <a:spLocks noChangeArrowheads="1"/>
            </p:cNvSpPr>
            <p:nvPr/>
          </p:nvSpPr>
          <p:spPr bwMode="auto">
            <a:xfrm>
              <a:off x="3665" y="2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5" name="Rectangle 129" descr="沙滩"/>
            <p:cNvSpPr>
              <a:spLocks noChangeArrowheads="1"/>
            </p:cNvSpPr>
            <p:nvPr/>
          </p:nvSpPr>
          <p:spPr bwMode="auto">
            <a:xfrm>
              <a:off x="3947" y="2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6" name="Rectangle 130" descr="粉色面巾纸"/>
            <p:cNvSpPr>
              <a:spLocks noChangeArrowheads="1"/>
            </p:cNvSpPr>
            <p:nvPr/>
          </p:nvSpPr>
          <p:spPr bwMode="auto">
            <a:xfrm>
              <a:off x="2263" y="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7" name="Rectangle 131" descr="沙滩"/>
            <p:cNvSpPr>
              <a:spLocks noChangeArrowheads="1"/>
            </p:cNvSpPr>
            <p:nvPr/>
          </p:nvSpPr>
          <p:spPr bwMode="auto">
            <a:xfrm>
              <a:off x="2548" y="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8" name="Rectangle 132" descr="粉色面巾纸"/>
            <p:cNvSpPr>
              <a:spLocks noChangeArrowheads="1"/>
            </p:cNvSpPr>
            <p:nvPr/>
          </p:nvSpPr>
          <p:spPr bwMode="auto">
            <a:xfrm>
              <a:off x="2825" y="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89" name="Rectangle 133" descr="沙滩"/>
            <p:cNvSpPr>
              <a:spLocks noChangeArrowheads="1"/>
            </p:cNvSpPr>
            <p:nvPr/>
          </p:nvSpPr>
          <p:spPr bwMode="auto">
            <a:xfrm>
              <a:off x="3104" y="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0" name="Rectangle 134" descr="粉色面巾纸"/>
            <p:cNvSpPr>
              <a:spLocks noChangeArrowheads="1"/>
            </p:cNvSpPr>
            <p:nvPr/>
          </p:nvSpPr>
          <p:spPr bwMode="auto">
            <a:xfrm>
              <a:off x="3385" y="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1" name="Rectangle 135" descr="沙滩"/>
            <p:cNvSpPr>
              <a:spLocks noChangeArrowheads="1"/>
            </p:cNvSpPr>
            <p:nvPr/>
          </p:nvSpPr>
          <p:spPr bwMode="auto">
            <a:xfrm>
              <a:off x="3665" y="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2" name="Rectangle 136" descr="粉色面巾纸"/>
            <p:cNvSpPr>
              <a:spLocks noChangeArrowheads="1"/>
            </p:cNvSpPr>
            <p:nvPr/>
          </p:nvSpPr>
          <p:spPr bwMode="auto">
            <a:xfrm>
              <a:off x="3947" y="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3" name="Rectangle 137" descr="粉色面巾纸"/>
            <p:cNvSpPr>
              <a:spLocks noChangeArrowheads="1"/>
            </p:cNvSpPr>
            <p:nvPr/>
          </p:nvSpPr>
          <p:spPr bwMode="auto">
            <a:xfrm>
              <a:off x="6" y="281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4" name="Rectangle 138" descr="沙滩"/>
            <p:cNvSpPr>
              <a:spLocks noChangeArrowheads="1"/>
            </p:cNvSpPr>
            <p:nvPr/>
          </p:nvSpPr>
          <p:spPr bwMode="auto">
            <a:xfrm>
              <a:off x="291" y="281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5" name="Rectangle 139" descr="粉色面巾纸"/>
            <p:cNvSpPr>
              <a:spLocks noChangeArrowheads="1"/>
            </p:cNvSpPr>
            <p:nvPr/>
          </p:nvSpPr>
          <p:spPr bwMode="auto">
            <a:xfrm>
              <a:off x="568" y="281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6" name="Rectangle 140" descr="沙滩"/>
            <p:cNvSpPr>
              <a:spLocks noChangeArrowheads="1"/>
            </p:cNvSpPr>
            <p:nvPr/>
          </p:nvSpPr>
          <p:spPr bwMode="auto">
            <a:xfrm>
              <a:off x="847" y="281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7" name="Rectangle 141" descr="粉色面巾纸"/>
            <p:cNvSpPr>
              <a:spLocks noChangeArrowheads="1"/>
            </p:cNvSpPr>
            <p:nvPr/>
          </p:nvSpPr>
          <p:spPr bwMode="auto">
            <a:xfrm>
              <a:off x="1137" y="281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8" name="Rectangle 142" descr="沙滩"/>
            <p:cNvSpPr>
              <a:spLocks noChangeArrowheads="1"/>
            </p:cNvSpPr>
            <p:nvPr/>
          </p:nvSpPr>
          <p:spPr bwMode="auto">
            <a:xfrm>
              <a:off x="1417" y="281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99" name="Rectangle 143" descr="粉色面巾纸"/>
            <p:cNvSpPr>
              <a:spLocks noChangeArrowheads="1"/>
            </p:cNvSpPr>
            <p:nvPr/>
          </p:nvSpPr>
          <p:spPr bwMode="auto">
            <a:xfrm>
              <a:off x="1699" y="281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0" name="Rectangle 144" descr="沙滩"/>
            <p:cNvSpPr>
              <a:spLocks noChangeArrowheads="1"/>
            </p:cNvSpPr>
            <p:nvPr/>
          </p:nvSpPr>
          <p:spPr bwMode="auto">
            <a:xfrm>
              <a:off x="6" y="25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1" name="Rectangle 145" descr="粉色面巾纸"/>
            <p:cNvSpPr>
              <a:spLocks noChangeArrowheads="1"/>
            </p:cNvSpPr>
            <p:nvPr/>
          </p:nvSpPr>
          <p:spPr bwMode="auto">
            <a:xfrm>
              <a:off x="291" y="25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2" name="Rectangle 146" descr="沙滩"/>
            <p:cNvSpPr>
              <a:spLocks noChangeArrowheads="1"/>
            </p:cNvSpPr>
            <p:nvPr/>
          </p:nvSpPr>
          <p:spPr bwMode="auto">
            <a:xfrm>
              <a:off x="568" y="25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3" name="Rectangle 147" descr="粉色面巾纸"/>
            <p:cNvSpPr>
              <a:spLocks noChangeArrowheads="1"/>
            </p:cNvSpPr>
            <p:nvPr/>
          </p:nvSpPr>
          <p:spPr bwMode="auto">
            <a:xfrm>
              <a:off x="847" y="25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4" name="Rectangle 148" descr="沙滩"/>
            <p:cNvSpPr>
              <a:spLocks noChangeArrowheads="1"/>
            </p:cNvSpPr>
            <p:nvPr/>
          </p:nvSpPr>
          <p:spPr bwMode="auto">
            <a:xfrm>
              <a:off x="1137" y="25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5" name="Rectangle 149" descr="粉色面巾纸"/>
            <p:cNvSpPr>
              <a:spLocks noChangeArrowheads="1"/>
            </p:cNvSpPr>
            <p:nvPr/>
          </p:nvSpPr>
          <p:spPr bwMode="auto">
            <a:xfrm>
              <a:off x="1417" y="252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6" name="Rectangle 150" descr="沙滩"/>
            <p:cNvSpPr>
              <a:spLocks noChangeArrowheads="1"/>
            </p:cNvSpPr>
            <p:nvPr/>
          </p:nvSpPr>
          <p:spPr bwMode="auto">
            <a:xfrm>
              <a:off x="1699" y="252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7" name="Rectangle 151" descr="粉色面巾纸"/>
            <p:cNvSpPr>
              <a:spLocks noChangeArrowheads="1"/>
            </p:cNvSpPr>
            <p:nvPr/>
          </p:nvSpPr>
          <p:spPr bwMode="auto">
            <a:xfrm>
              <a:off x="6" y="22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8" name="Rectangle 152" descr="沙滩"/>
            <p:cNvSpPr>
              <a:spLocks noChangeArrowheads="1"/>
            </p:cNvSpPr>
            <p:nvPr/>
          </p:nvSpPr>
          <p:spPr bwMode="auto">
            <a:xfrm>
              <a:off x="291" y="22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09" name="Rectangle 153" descr="粉色面巾纸"/>
            <p:cNvSpPr>
              <a:spLocks noChangeArrowheads="1"/>
            </p:cNvSpPr>
            <p:nvPr/>
          </p:nvSpPr>
          <p:spPr bwMode="auto">
            <a:xfrm>
              <a:off x="568" y="22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0" name="Rectangle 154" descr="沙滩"/>
            <p:cNvSpPr>
              <a:spLocks noChangeArrowheads="1"/>
            </p:cNvSpPr>
            <p:nvPr/>
          </p:nvSpPr>
          <p:spPr bwMode="auto">
            <a:xfrm>
              <a:off x="847" y="22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1" name="Rectangle 155" descr="粉色面巾纸"/>
            <p:cNvSpPr>
              <a:spLocks noChangeArrowheads="1"/>
            </p:cNvSpPr>
            <p:nvPr/>
          </p:nvSpPr>
          <p:spPr bwMode="auto">
            <a:xfrm>
              <a:off x="1137" y="22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2" name="Rectangle 156" descr="沙滩"/>
            <p:cNvSpPr>
              <a:spLocks noChangeArrowheads="1"/>
            </p:cNvSpPr>
            <p:nvPr/>
          </p:nvSpPr>
          <p:spPr bwMode="auto">
            <a:xfrm>
              <a:off x="1417" y="2243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3" name="Rectangle 157" descr="粉色面巾纸"/>
            <p:cNvSpPr>
              <a:spLocks noChangeArrowheads="1"/>
            </p:cNvSpPr>
            <p:nvPr/>
          </p:nvSpPr>
          <p:spPr bwMode="auto">
            <a:xfrm>
              <a:off x="1699" y="2243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4" name="Rectangle 158" descr="沙滩"/>
            <p:cNvSpPr>
              <a:spLocks noChangeArrowheads="1"/>
            </p:cNvSpPr>
            <p:nvPr/>
          </p:nvSpPr>
          <p:spPr bwMode="auto">
            <a:xfrm>
              <a:off x="6" y="19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5" name="Rectangle 159" descr="粉色面巾纸"/>
            <p:cNvSpPr>
              <a:spLocks noChangeArrowheads="1"/>
            </p:cNvSpPr>
            <p:nvPr/>
          </p:nvSpPr>
          <p:spPr bwMode="auto">
            <a:xfrm>
              <a:off x="291" y="19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6" name="Rectangle 160" descr="沙滩"/>
            <p:cNvSpPr>
              <a:spLocks noChangeArrowheads="1"/>
            </p:cNvSpPr>
            <p:nvPr/>
          </p:nvSpPr>
          <p:spPr bwMode="auto">
            <a:xfrm>
              <a:off x="568" y="19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7" name="Rectangle 161" descr="粉色面巾纸"/>
            <p:cNvSpPr>
              <a:spLocks noChangeArrowheads="1"/>
            </p:cNvSpPr>
            <p:nvPr/>
          </p:nvSpPr>
          <p:spPr bwMode="auto">
            <a:xfrm>
              <a:off x="847" y="19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8" name="Rectangle 162" descr="沙滩"/>
            <p:cNvSpPr>
              <a:spLocks noChangeArrowheads="1"/>
            </p:cNvSpPr>
            <p:nvPr/>
          </p:nvSpPr>
          <p:spPr bwMode="auto">
            <a:xfrm>
              <a:off x="1137" y="19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19" name="Rectangle 163" descr="粉色面巾纸"/>
            <p:cNvSpPr>
              <a:spLocks noChangeArrowheads="1"/>
            </p:cNvSpPr>
            <p:nvPr/>
          </p:nvSpPr>
          <p:spPr bwMode="auto">
            <a:xfrm>
              <a:off x="1417" y="1964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0" name="Rectangle 164" descr="沙滩"/>
            <p:cNvSpPr>
              <a:spLocks noChangeArrowheads="1"/>
            </p:cNvSpPr>
            <p:nvPr/>
          </p:nvSpPr>
          <p:spPr bwMode="auto">
            <a:xfrm>
              <a:off x="1699" y="1964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1" name="Rectangle 165" descr="粉色面巾纸"/>
            <p:cNvSpPr>
              <a:spLocks noChangeArrowheads="1"/>
            </p:cNvSpPr>
            <p:nvPr/>
          </p:nvSpPr>
          <p:spPr bwMode="auto">
            <a:xfrm>
              <a:off x="6" y="16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2" name="Rectangle 166" descr="沙滩"/>
            <p:cNvSpPr>
              <a:spLocks noChangeArrowheads="1"/>
            </p:cNvSpPr>
            <p:nvPr/>
          </p:nvSpPr>
          <p:spPr bwMode="auto">
            <a:xfrm>
              <a:off x="291" y="16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3" name="Rectangle 167" descr="粉色面巾纸"/>
            <p:cNvSpPr>
              <a:spLocks noChangeArrowheads="1"/>
            </p:cNvSpPr>
            <p:nvPr/>
          </p:nvSpPr>
          <p:spPr bwMode="auto">
            <a:xfrm>
              <a:off x="568" y="16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4" name="Rectangle 168" descr="沙滩"/>
            <p:cNvSpPr>
              <a:spLocks noChangeArrowheads="1"/>
            </p:cNvSpPr>
            <p:nvPr/>
          </p:nvSpPr>
          <p:spPr bwMode="auto">
            <a:xfrm>
              <a:off x="847" y="16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5" name="Rectangle 169" descr="粉色面巾纸"/>
            <p:cNvSpPr>
              <a:spLocks noChangeArrowheads="1"/>
            </p:cNvSpPr>
            <p:nvPr/>
          </p:nvSpPr>
          <p:spPr bwMode="auto">
            <a:xfrm>
              <a:off x="1137" y="16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6" name="Rectangle 170" descr="沙滩"/>
            <p:cNvSpPr>
              <a:spLocks noChangeArrowheads="1"/>
            </p:cNvSpPr>
            <p:nvPr/>
          </p:nvSpPr>
          <p:spPr bwMode="auto">
            <a:xfrm>
              <a:off x="1417" y="1685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7" name="Rectangle 171" descr="粉色面巾纸"/>
            <p:cNvSpPr>
              <a:spLocks noChangeArrowheads="1"/>
            </p:cNvSpPr>
            <p:nvPr/>
          </p:nvSpPr>
          <p:spPr bwMode="auto">
            <a:xfrm>
              <a:off x="1699" y="1685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8" name="Rectangle 172" descr="沙滩"/>
            <p:cNvSpPr>
              <a:spLocks noChangeArrowheads="1"/>
            </p:cNvSpPr>
            <p:nvPr/>
          </p:nvSpPr>
          <p:spPr bwMode="auto">
            <a:xfrm>
              <a:off x="6" y="140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29" name="Rectangle 173" descr="粉色面巾纸"/>
            <p:cNvSpPr>
              <a:spLocks noChangeArrowheads="1"/>
            </p:cNvSpPr>
            <p:nvPr/>
          </p:nvSpPr>
          <p:spPr bwMode="auto">
            <a:xfrm>
              <a:off x="291" y="140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0" name="Rectangle 174" descr="沙滩"/>
            <p:cNvSpPr>
              <a:spLocks noChangeArrowheads="1"/>
            </p:cNvSpPr>
            <p:nvPr/>
          </p:nvSpPr>
          <p:spPr bwMode="auto">
            <a:xfrm>
              <a:off x="568" y="140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1" name="Rectangle 175" descr="粉色面巾纸"/>
            <p:cNvSpPr>
              <a:spLocks noChangeArrowheads="1"/>
            </p:cNvSpPr>
            <p:nvPr/>
          </p:nvSpPr>
          <p:spPr bwMode="auto">
            <a:xfrm>
              <a:off x="847" y="140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2" name="Rectangle 176" descr="沙滩"/>
            <p:cNvSpPr>
              <a:spLocks noChangeArrowheads="1"/>
            </p:cNvSpPr>
            <p:nvPr/>
          </p:nvSpPr>
          <p:spPr bwMode="auto">
            <a:xfrm>
              <a:off x="1137" y="140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3" name="Rectangle 177" descr="粉色面巾纸"/>
            <p:cNvSpPr>
              <a:spLocks noChangeArrowheads="1"/>
            </p:cNvSpPr>
            <p:nvPr/>
          </p:nvSpPr>
          <p:spPr bwMode="auto">
            <a:xfrm>
              <a:off x="1417" y="1406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4" name="Rectangle 178" descr="沙滩"/>
            <p:cNvSpPr>
              <a:spLocks noChangeArrowheads="1"/>
            </p:cNvSpPr>
            <p:nvPr/>
          </p:nvSpPr>
          <p:spPr bwMode="auto">
            <a:xfrm>
              <a:off x="1699" y="1406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5" name="Rectangle 179" descr="沙滩"/>
            <p:cNvSpPr>
              <a:spLocks noChangeArrowheads="1"/>
            </p:cNvSpPr>
            <p:nvPr/>
          </p:nvSpPr>
          <p:spPr bwMode="auto">
            <a:xfrm>
              <a:off x="1978" y="280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6" name="Rectangle 180" descr="粉色面巾纸"/>
            <p:cNvSpPr>
              <a:spLocks noChangeArrowheads="1"/>
            </p:cNvSpPr>
            <p:nvPr/>
          </p:nvSpPr>
          <p:spPr bwMode="auto">
            <a:xfrm>
              <a:off x="2260" y="280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7" name="Rectangle 181" descr="沙滩"/>
            <p:cNvSpPr>
              <a:spLocks noChangeArrowheads="1"/>
            </p:cNvSpPr>
            <p:nvPr/>
          </p:nvSpPr>
          <p:spPr bwMode="auto">
            <a:xfrm>
              <a:off x="2545" y="280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8" name="Rectangle 182" descr="粉色面巾纸"/>
            <p:cNvSpPr>
              <a:spLocks noChangeArrowheads="1"/>
            </p:cNvSpPr>
            <p:nvPr/>
          </p:nvSpPr>
          <p:spPr bwMode="auto">
            <a:xfrm>
              <a:off x="2822" y="280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39" name="Rectangle 183" descr="沙滩"/>
            <p:cNvSpPr>
              <a:spLocks noChangeArrowheads="1"/>
            </p:cNvSpPr>
            <p:nvPr/>
          </p:nvSpPr>
          <p:spPr bwMode="auto">
            <a:xfrm>
              <a:off x="3101" y="280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0" name="Rectangle 184" descr="粉色面巾纸"/>
            <p:cNvSpPr>
              <a:spLocks noChangeArrowheads="1"/>
            </p:cNvSpPr>
            <p:nvPr/>
          </p:nvSpPr>
          <p:spPr bwMode="auto">
            <a:xfrm>
              <a:off x="3382" y="280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1" name="Rectangle 185" descr="沙滩"/>
            <p:cNvSpPr>
              <a:spLocks noChangeArrowheads="1"/>
            </p:cNvSpPr>
            <p:nvPr/>
          </p:nvSpPr>
          <p:spPr bwMode="auto">
            <a:xfrm>
              <a:off x="3662" y="2807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2" name="Rectangle 186" descr="粉色面巾纸"/>
            <p:cNvSpPr>
              <a:spLocks noChangeArrowheads="1"/>
            </p:cNvSpPr>
            <p:nvPr/>
          </p:nvSpPr>
          <p:spPr bwMode="auto">
            <a:xfrm>
              <a:off x="3944" y="2807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3" name="Rectangle 187" descr="粉色面巾纸"/>
            <p:cNvSpPr>
              <a:spLocks noChangeArrowheads="1"/>
            </p:cNvSpPr>
            <p:nvPr/>
          </p:nvSpPr>
          <p:spPr bwMode="auto">
            <a:xfrm>
              <a:off x="1978" y="252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4" name="Rectangle 188" descr="沙滩"/>
            <p:cNvSpPr>
              <a:spLocks noChangeArrowheads="1"/>
            </p:cNvSpPr>
            <p:nvPr/>
          </p:nvSpPr>
          <p:spPr bwMode="auto">
            <a:xfrm>
              <a:off x="1978" y="224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5" name="Rectangle 189" descr="粉色面巾纸"/>
            <p:cNvSpPr>
              <a:spLocks noChangeArrowheads="1"/>
            </p:cNvSpPr>
            <p:nvPr/>
          </p:nvSpPr>
          <p:spPr bwMode="auto">
            <a:xfrm>
              <a:off x="1978" y="197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6" name="Rectangle 190" descr="沙滩"/>
            <p:cNvSpPr>
              <a:spLocks noChangeArrowheads="1"/>
            </p:cNvSpPr>
            <p:nvPr/>
          </p:nvSpPr>
          <p:spPr bwMode="auto">
            <a:xfrm>
              <a:off x="1978" y="1691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7" name="Rectangle 191" descr="粉色面巾纸"/>
            <p:cNvSpPr>
              <a:spLocks noChangeArrowheads="1"/>
            </p:cNvSpPr>
            <p:nvPr/>
          </p:nvSpPr>
          <p:spPr bwMode="auto">
            <a:xfrm>
              <a:off x="1978" y="141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8" name="Rectangle 192" descr="沙滩"/>
            <p:cNvSpPr>
              <a:spLocks noChangeArrowheads="1"/>
            </p:cNvSpPr>
            <p:nvPr/>
          </p:nvSpPr>
          <p:spPr bwMode="auto">
            <a:xfrm>
              <a:off x="2260" y="252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49" name="Rectangle 193" descr="粉色面巾纸"/>
            <p:cNvSpPr>
              <a:spLocks noChangeArrowheads="1"/>
            </p:cNvSpPr>
            <p:nvPr/>
          </p:nvSpPr>
          <p:spPr bwMode="auto">
            <a:xfrm>
              <a:off x="2545" y="252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0" name="Rectangle 194" descr="沙滩"/>
            <p:cNvSpPr>
              <a:spLocks noChangeArrowheads="1"/>
            </p:cNvSpPr>
            <p:nvPr/>
          </p:nvSpPr>
          <p:spPr bwMode="auto">
            <a:xfrm>
              <a:off x="2822" y="252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1" name="Rectangle 195" descr="粉色面巾纸"/>
            <p:cNvSpPr>
              <a:spLocks noChangeArrowheads="1"/>
            </p:cNvSpPr>
            <p:nvPr/>
          </p:nvSpPr>
          <p:spPr bwMode="auto">
            <a:xfrm>
              <a:off x="3101" y="252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2" name="Rectangle 196" descr="沙滩"/>
            <p:cNvSpPr>
              <a:spLocks noChangeArrowheads="1"/>
            </p:cNvSpPr>
            <p:nvPr/>
          </p:nvSpPr>
          <p:spPr bwMode="auto">
            <a:xfrm>
              <a:off x="3382" y="252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3" name="Rectangle 197" descr="粉色面巾纸"/>
            <p:cNvSpPr>
              <a:spLocks noChangeArrowheads="1"/>
            </p:cNvSpPr>
            <p:nvPr/>
          </p:nvSpPr>
          <p:spPr bwMode="auto">
            <a:xfrm>
              <a:off x="3662" y="2528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4" name="Rectangle 198" descr="沙滩"/>
            <p:cNvSpPr>
              <a:spLocks noChangeArrowheads="1"/>
            </p:cNvSpPr>
            <p:nvPr/>
          </p:nvSpPr>
          <p:spPr bwMode="auto">
            <a:xfrm>
              <a:off x="3944" y="2528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5" name="Rectangle 199" descr="粉色面巾纸"/>
            <p:cNvSpPr>
              <a:spLocks noChangeArrowheads="1"/>
            </p:cNvSpPr>
            <p:nvPr/>
          </p:nvSpPr>
          <p:spPr bwMode="auto">
            <a:xfrm>
              <a:off x="2260" y="224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6" name="Rectangle 200" descr="沙滩"/>
            <p:cNvSpPr>
              <a:spLocks noChangeArrowheads="1"/>
            </p:cNvSpPr>
            <p:nvPr/>
          </p:nvSpPr>
          <p:spPr bwMode="auto">
            <a:xfrm>
              <a:off x="2545" y="224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7" name="Rectangle 201" descr="粉色面巾纸"/>
            <p:cNvSpPr>
              <a:spLocks noChangeArrowheads="1"/>
            </p:cNvSpPr>
            <p:nvPr/>
          </p:nvSpPr>
          <p:spPr bwMode="auto">
            <a:xfrm>
              <a:off x="2822" y="224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8" name="Rectangle 202" descr="沙滩"/>
            <p:cNvSpPr>
              <a:spLocks noChangeArrowheads="1"/>
            </p:cNvSpPr>
            <p:nvPr/>
          </p:nvSpPr>
          <p:spPr bwMode="auto">
            <a:xfrm>
              <a:off x="3101" y="224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59" name="Rectangle 203" descr="粉色面巾纸"/>
            <p:cNvSpPr>
              <a:spLocks noChangeArrowheads="1"/>
            </p:cNvSpPr>
            <p:nvPr/>
          </p:nvSpPr>
          <p:spPr bwMode="auto">
            <a:xfrm>
              <a:off x="3382" y="224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0" name="Rectangle 204" descr="沙滩"/>
            <p:cNvSpPr>
              <a:spLocks noChangeArrowheads="1"/>
            </p:cNvSpPr>
            <p:nvPr/>
          </p:nvSpPr>
          <p:spPr bwMode="auto">
            <a:xfrm>
              <a:off x="3662" y="2249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1" name="Rectangle 205" descr="粉色面巾纸"/>
            <p:cNvSpPr>
              <a:spLocks noChangeArrowheads="1"/>
            </p:cNvSpPr>
            <p:nvPr/>
          </p:nvSpPr>
          <p:spPr bwMode="auto">
            <a:xfrm>
              <a:off x="3944" y="2249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2" name="Rectangle 206" descr="沙滩"/>
            <p:cNvSpPr>
              <a:spLocks noChangeArrowheads="1"/>
            </p:cNvSpPr>
            <p:nvPr/>
          </p:nvSpPr>
          <p:spPr bwMode="auto">
            <a:xfrm>
              <a:off x="2260" y="197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3" name="Rectangle 207" descr="粉色面巾纸"/>
            <p:cNvSpPr>
              <a:spLocks noChangeArrowheads="1"/>
            </p:cNvSpPr>
            <p:nvPr/>
          </p:nvSpPr>
          <p:spPr bwMode="auto">
            <a:xfrm>
              <a:off x="2545" y="197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4" name="Rectangle 208" descr="沙滩"/>
            <p:cNvSpPr>
              <a:spLocks noChangeArrowheads="1"/>
            </p:cNvSpPr>
            <p:nvPr/>
          </p:nvSpPr>
          <p:spPr bwMode="auto">
            <a:xfrm>
              <a:off x="2822" y="197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5" name="Rectangle 209" descr="粉色面巾纸"/>
            <p:cNvSpPr>
              <a:spLocks noChangeArrowheads="1"/>
            </p:cNvSpPr>
            <p:nvPr/>
          </p:nvSpPr>
          <p:spPr bwMode="auto">
            <a:xfrm>
              <a:off x="3101" y="197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6" name="Rectangle 210" descr="沙滩"/>
            <p:cNvSpPr>
              <a:spLocks noChangeArrowheads="1"/>
            </p:cNvSpPr>
            <p:nvPr/>
          </p:nvSpPr>
          <p:spPr bwMode="auto">
            <a:xfrm>
              <a:off x="3382" y="197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7" name="Rectangle 211" descr="粉色面巾纸"/>
            <p:cNvSpPr>
              <a:spLocks noChangeArrowheads="1"/>
            </p:cNvSpPr>
            <p:nvPr/>
          </p:nvSpPr>
          <p:spPr bwMode="auto">
            <a:xfrm>
              <a:off x="3662" y="1970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8" name="Rectangle 212" descr="沙滩"/>
            <p:cNvSpPr>
              <a:spLocks noChangeArrowheads="1"/>
            </p:cNvSpPr>
            <p:nvPr/>
          </p:nvSpPr>
          <p:spPr bwMode="auto">
            <a:xfrm>
              <a:off x="3944" y="1970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69" name="Rectangle 213" descr="粉色面巾纸"/>
            <p:cNvSpPr>
              <a:spLocks noChangeArrowheads="1"/>
            </p:cNvSpPr>
            <p:nvPr/>
          </p:nvSpPr>
          <p:spPr bwMode="auto">
            <a:xfrm>
              <a:off x="2260" y="1691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0" name="Rectangle 214" descr="沙滩"/>
            <p:cNvSpPr>
              <a:spLocks noChangeArrowheads="1"/>
            </p:cNvSpPr>
            <p:nvPr/>
          </p:nvSpPr>
          <p:spPr bwMode="auto">
            <a:xfrm>
              <a:off x="2545" y="1691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1" name="Rectangle 215" descr="粉色面巾纸"/>
            <p:cNvSpPr>
              <a:spLocks noChangeArrowheads="1"/>
            </p:cNvSpPr>
            <p:nvPr/>
          </p:nvSpPr>
          <p:spPr bwMode="auto">
            <a:xfrm>
              <a:off x="2822" y="1691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2" name="Rectangle 216" descr="沙滩"/>
            <p:cNvSpPr>
              <a:spLocks noChangeArrowheads="1"/>
            </p:cNvSpPr>
            <p:nvPr/>
          </p:nvSpPr>
          <p:spPr bwMode="auto">
            <a:xfrm>
              <a:off x="3101" y="1691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3" name="Rectangle 217" descr="粉色面巾纸"/>
            <p:cNvSpPr>
              <a:spLocks noChangeArrowheads="1"/>
            </p:cNvSpPr>
            <p:nvPr/>
          </p:nvSpPr>
          <p:spPr bwMode="auto">
            <a:xfrm>
              <a:off x="3382" y="1691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4" name="Rectangle 218" descr="沙滩"/>
            <p:cNvSpPr>
              <a:spLocks noChangeArrowheads="1"/>
            </p:cNvSpPr>
            <p:nvPr/>
          </p:nvSpPr>
          <p:spPr bwMode="auto">
            <a:xfrm>
              <a:off x="3662" y="1691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5" name="Rectangle 219" descr="粉色面巾纸"/>
            <p:cNvSpPr>
              <a:spLocks noChangeArrowheads="1"/>
            </p:cNvSpPr>
            <p:nvPr/>
          </p:nvSpPr>
          <p:spPr bwMode="auto">
            <a:xfrm>
              <a:off x="3944" y="1691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6" name="Rectangle 220" descr="沙滩"/>
            <p:cNvSpPr>
              <a:spLocks noChangeArrowheads="1"/>
            </p:cNvSpPr>
            <p:nvPr/>
          </p:nvSpPr>
          <p:spPr bwMode="auto">
            <a:xfrm>
              <a:off x="2260" y="141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7" name="Rectangle 221" descr="粉色面巾纸"/>
            <p:cNvSpPr>
              <a:spLocks noChangeArrowheads="1"/>
            </p:cNvSpPr>
            <p:nvPr/>
          </p:nvSpPr>
          <p:spPr bwMode="auto">
            <a:xfrm>
              <a:off x="2545" y="141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8" name="Rectangle 222" descr="沙滩"/>
            <p:cNvSpPr>
              <a:spLocks noChangeArrowheads="1"/>
            </p:cNvSpPr>
            <p:nvPr/>
          </p:nvSpPr>
          <p:spPr bwMode="auto">
            <a:xfrm>
              <a:off x="2822" y="141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9" name="Rectangle 223" descr="粉色面巾纸"/>
            <p:cNvSpPr>
              <a:spLocks noChangeArrowheads="1"/>
            </p:cNvSpPr>
            <p:nvPr/>
          </p:nvSpPr>
          <p:spPr bwMode="auto">
            <a:xfrm>
              <a:off x="3101" y="141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80" name="Rectangle 224" descr="沙滩"/>
            <p:cNvSpPr>
              <a:spLocks noChangeArrowheads="1"/>
            </p:cNvSpPr>
            <p:nvPr/>
          </p:nvSpPr>
          <p:spPr bwMode="auto">
            <a:xfrm>
              <a:off x="3382" y="141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81" name="Rectangle 225" descr="粉色面巾纸"/>
            <p:cNvSpPr>
              <a:spLocks noChangeArrowheads="1"/>
            </p:cNvSpPr>
            <p:nvPr/>
          </p:nvSpPr>
          <p:spPr bwMode="auto">
            <a:xfrm>
              <a:off x="3662" y="1412"/>
              <a:ext cx="283" cy="28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82" name="Rectangle 226" descr="沙滩"/>
            <p:cNvSpPr>
              <a:spLocks noChangeArrowheads="1"/>
            </p:cNvSpPr>
            <p:nvPr/>
          </p:nvSpPr>
          <p:spPr bwMode="auto">
            <a:xfrm>
              <a:off x="3944" y="1412"/>
              <a:ext cx="283" cy="283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683" name="Text Box 227"/>
          <p:cNvSpPr txBox="1">
            <a:spLocks noChangeArrowheads="1"/>
          </p:cNvSpPr>
          <p:nvPr/>
        </p:nvSpPr>
        <p:spPr bwMode="auto">
          <a:xfrm>
            <a:off x="10540940" y="3593797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12dm</a:t>
            </a:r>
          </a:p>
        </p:txBody>
      </p:sp>
      <p:sp>
        <p:nvSpPr>
          <p:cNvPr id="19684" name="Text Box 228"/>
          <p:cNvSpPr txBox="1">
            <a:spLocks noChangeArrowheads="1"/>
          </p:cNvSpPr>
          <p:nvPr/>
        </p:nvSpPr>
        <p:spPr bwMode="auto">
          <a:xfrm>
            <a:off x="6489640" y="618028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16dm</a:t>
            </a:r>
          </a:p>
        </p:txBody>
      </p:sp>
      <p:sp>
        <p:nvSpPr>
          <p:cNvPr id="19495" name="Text Box 39"/>
          <p:cNvSpPr txBox="1">
            <a:spLocks noChangeArrowheads="1"/>
          </p:cNvSpPr>
          <p:nvPr/>
        </p:nvSpPr>
        <p:spPr bwMode="auto">
          <a:xfrm>
            <a:off x="3360767" y="3147889"/>
            <a:ext cx="7178586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</a:rPr>
              <a:t>用边长 </a:t>
            </a:r>
            <a:r>
              <a:rPr lang="en-US" altLang="zh-CN" sz="2800" dirty="0">
                <a:solidFill>
                  <a:srgbClr val="FF0000"/>
                </a:solidFill>
              </a:rPr>
              <a:t>1dm</a:t>
            </a:r>
            <a:r>
              <a:rPr lang="en-US" altLang="zh-CN" sz="2800" dirty="0">
                <a:solidFill>
                  <a:schemeClr val="tx1"/>
                </a:solidFill>
              </a:rPr>
              <a:t> </a:t>
            </a:r>
            <a:r>
              <a:rPr lang="zh-CN" altLang="en-US" sz="2800" dirty="0">
                <a:solidFill>
                  <a:schemeClr val="tx1"/>
                </a:solidFill>
              </a:rPr>
              <a:t>的方砖，可以铺满，都是整块。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 bldLvl="0" animBg="1"/>
      <p:bldP spid="19490" grpId="0" bldLvl="0" animBg="1"/>
      <p:bldP spid="19491" grpId="0" bldLvl="0" animBg="1"/>
      <p:bldP spid="19492" grpId="0" bldLvl="0" animBg="1"/>
      <p:bldP spid="19493" grpId="0" bldLvl="0" animBg="1"/>
      <p:bldP spid="19494" grpId="0" bldLvl="0" animBg="1"/>
      <p:bldP spid="19496" grpId="0" bldLvl="0" animBg="1"/>
      <p:bldP spid="19497" grpId="0" bldLvl="0" animBg="1"/>
      <p:bldP spid="19498" grpId="0" bldLvl="0" animBg="1"/>
      <p:bldP spid="19499" grpId="0" bldLvl="0" animBg="1"/>
      <p:bldP spid="19500" grpId="0" bldLvl="0" animBg="1"/>
      <p:bldP spid="19501" grpId="0" bldLvl="0" animBg="1"/>
      <p:bldP spid="19502" grpId="0" bldLvl="0" animBg="1"/>
      <p:bldP spid="19503" grpId="0" bldLvl="0" animBg="1"/>
      <p:bldP spid="19504" grpId="0" bldLvl="0" animBg="1"/>
      <p:bldP spid="19505" grpId="0" bldLvl="0" animBg="1"/>
      <p:bldP spid="19506" grpId="0" bldLvl="0" animBg="1"/>
      <p:bldP spid="19507" grpId="0" bldLvl="0" animBg="1"/>
      <p:bldP spid="19508" grpId="0" bldLvl="0" animBg="1"/>
      <p:bldP spid="19509" grpId="0" bldLvl="0" animBg="1"/>
      <p:bldP spid="19510" grpId="0" bldLvl="0" animBg="1"/>
      <p:bldP spid="19511" grpId="0" bldLvl="0" animBg="1"/>
      <p:bldP spid="19512" grpId="0" bldLvl="0" animBg="1"/>
      <p:bldP spid="19513" grpId="0" bldLvl="0" animBg="1"/>
      <p:bldP spid="19514" grpId="0" bldLvl="0" animBg="1"/>
      <p:bldP spid="19515" grpId="0" bldLvl="0" animBg="1"/>
      <p:bldP spid="19516" grpId="0" bldLvl="0" animBg="1"/>
      <p:bldP spid="19495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0482" name="Group 2"/>
          <p:cNvGrpSpPr/>
          <p:nvPr/>
        </p:nvGrpSpPr>
        <p:grpSpPr bwMode="auto">
          <a:xfrm>
            <a:off x="3249930" y="1025286"/>
            <a:ext cx="7197725" cy="5486400"/>
            <a:chOff x="0" y="0"/>
            <a:chExt cx="3840" cy="3456"/>
          </a:xfrm>
        </p:grpSpPr>
        <p:sp>
          <p:nvSpPr>
            <p:cNvPr id="20483" name="Line 3"/>
            <p:cNvSpPr>
              <a:spLocks noChangeShapeType="1"/>
            </p:cNvSpPr>
            <p:nvPr/>
          </p:nvSpPr>
          <p:spPr bwMode="auto">
            <a:xfrm>
              <a:off x="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4" name="Line 4"/>
            <p:cNvSpPr>
              <a:spLocks noChangeShapeType="1"/>
            </p:cNvSpPr>
            <p:nvPr/>
          </p:nvSpPr>
          <p:spPr bwMode="auto">
            <a:xfrm>
              <a:off x="2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0" y="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4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14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>
              <a:off x="9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26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19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24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16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>
              <a:off x="21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>
              <a:off x="7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0" y="28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>
              <a:off x="0" y="57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0" y="86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0" y="115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>
              <a:off x="0" y="144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0" name="Line 20"/>
            <p:cNvSpPr>
              <a:spLocks noChangeShapeType="1"/>
            </p:cNvSpPr>
            <p:nvPr/>
          </p:nvSpPr>
          <p:spPr bwMode="auto">
            <a:xfrm>
              <a:off x="0" y="172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>
              <a:off x="0" y="201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2" name="Line 22"/>
            <p:cNvSpPr>
              <a:spLocks noChangeShapeType="1"/>
            </p:cNvSpPr>
            <p:nvPr/>
          </p:nvSpPr>
          <p:spPr bwMode="auto">
            <a:xfrm>
              <a:off x="0" y="230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3" name="Line 23"/>
            <p:cNvSpPr>
              <a:spLocks noChangeShapeType="1"/>
            </p:cNvSpPr>
            <p:nvPr/>
          </p:nvSpPr>
          <p:spPr bwMode="auto">
            <a:xfrm>
              <a:off x="0" y="345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4" name="Line 24"/>
            <p:cNvSpPr>
              <a:spLocks noChangeShapeType="1"/>
            </p:cNvSpPr>
            <p:nvPr/>
          </p:nvSpPr>
          <p:spPr bwMode="auto">
            <a:xfrm>
              <a:off x="12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5" name="Line 25"/>
            <p:cNvSpPr>
              <a:spLocks noChangeShapeType="1"/>
            </p:cNvSpPr>
            <p:nvPr/>
          </p:nvSpPr>
          <p:spPr bwMode="auto">
            <a:xfrm>
              <a:off x="28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6" name="Line 26"/>
            <p:cNvSpPr>
              <a:spLocks noChangeShapeType="1"/>
            </p:cNvSpPr>
            <p:nvPr/>
          </p:nvSpPr>
          <p:spPr bwMode="auto">
            <a:xfrm>
              <a:off x="33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7" name="Line 27"/>
            <p:cNvSpPr>
              <a:spLocks noChangeShapeType="1"/>
            </p:cNvSpPr>
            <p:nvPr/>
          </p:nvSpPr>
          <p:spPr bwMode="auto">
            <a:xfrm>
              <a:off x="31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8" name="Line 28"/>
            <p:cNvSpPr>
              <a:spLocks noChangeShapeType="1"/>
            </p:cNvSpPr>
            <p:nvPr/>
          </p:nvSpPr>
          <p:spPr bwMode="auto">
            <a:xfrm>
              <a:off x="36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9" name="Line 29"/>
            <p:cNvSpPr>
              <a:spLocks noChangeShapeType="1"/>
            </p:cNvSpPr>
            <p:nvPr/>
          </p:nvSpPr>
          <p:spPr bwMode="auto">
            <a:xfrm>
              <a:off x="0" y="259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0" name="Line 30"/>
            <p:cNvSpPr>
              <a:spLocks noChangeShapeType="1"/>
            </p:cNvSpPr>
            <p:nvPr/>
          </p:nvSpPr>
          <p:spPr bwMode="auto">
            <a:xfrm>
              <a:off x="0" y="288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1" name="Line 31"/>
            <p:cNvSpPr>
              <a:spLocks noChangeShapeType="1"/>
            </p:cNvSpPr>
            <p:nvPr/>
          </p:nvSpPr>
          <p:spPr bwMode="auto">
            <a:xfrm>
              <a:off x="0" y="316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2" name="Line 32"/>
            <p:cNvSpPr>
              <a:spLocks noChangeShapeType="1"/>
            </p:cNvSpPr>
            <p:nvPr/>
          </p:nvSpPr>
          <p:spPr bwMode="auto">
            <a:xfrm>
              <a:off x="38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13" name="Rectangle 33"/>
          <p:cNvSpPr>
            <a:spLocks noChangeArrowheads="1"/>
          </p:cNvSpPr>
          <p:nvPr/>
        </p:nvSpPr>
        <p:spPr bwMode="auto">
          <a:xfrm>
            <a:off x="3249930" y="5597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4" name="Rectangle 34"/>
          <p:cNvSpPr>
            <a:spLocks noChangeArrowheads="1"/>
          </p:cNvSpPr>
          <p:nvPr/>
        </p:nvSpPr>
        <p:spPr bwMode="auto">
          <a:xfrm>
            <a:off x="4150043" y="5597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5" name="Rectangle 35"/>
          <p:cNvSpPr>
            <a:spLocks noChangeArrowheads="1"/>
          </p:cNvSpPr>
          <p:nvPr/>
        </p:nvSpPr>
        <p:spPr bwMode="auto">
          <a:xfrm>
            <a:off x="5050155" y="5597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6" name="Rectangle 36"/>
          <p:cNvSpPr>
            <a:spLocks noChangeArrowheads="1"/>
          </p:cNvSpPr>
          <p:nvPr/>
        </p:nvSpPr>
        <p:spPr bwMode="auto">
          <a:xfrm>
            <a:off x="5950268" y="5597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7" name="Rectangle 37"/>
          <p:cNvSpPr>
            <a:spLocks noChangeArrowheads="1"/>
          </p:cNvSpPr>
          <p:nvPr/>
        </p:nvSpPr>
        <p:spPr bwMode="auto">
          <a:xfrm>
            <a:off x="6850380" y="5597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8" name="Rectangle 38"/>
          <p:cNvSpPr>
            <a:spLocks noChangeArrowheads="1"/>
          </p:cNvSpPr>
          <p:nvPr/>
        </p:nvSpPr>
        <p:spPr bwMode="auto">
          <a:xfrm>
            <a:off x="7745730" y="5597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9" name="Rectangle 39"/>
          <p:cNvSpPr>
            <a:spLocks noChangeArrowheads="1"/>
          </p:cNvSpPr>
          <p:nvPr/>
        </p:nvSpPr>
        <p:spPr bwMode="auto">
          <a:xfrm>
            <a:off x="8645843" y="5597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9545955" y="5597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1" name="Rectangle 41"/>
          <p:cNvSpPr>
            <a:spLocks noChangeArrowheads="1"/>
          </p:cNvSpPr>
          <p:nvPr/>
        </p:nvSpPr>
        <p:spPr bwMode="auto">
          <a:xfrm>
            <a:off x="3249930" y="46828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3249930" y="37684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3249930" y="28540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3249930" y="19396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3249930" y="1025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4150043" y="46828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8" name="Rectangle 48"/>
          <p:cNvSpPr>
            <a:spLocks noChangeArrowheads="1"/>
          </p:cNvSpPr>
          <p:nvPr/>
        </p:nvSpPr>
        <p:spPr bwMode="auto">
          <a:xfrm>
            <a:off x="5050155" y="46828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9" name="Rectangle 49"/>
          <p:cNvSpPr>
            <a:spLocks noChangeArrowheads="1"/>
          </p:cNvSpPr>
          <p:nvPr/>
        </p:nvSpPr>
        <p:spPr bwMode="auto">
          <a:xfrm>
            <a:off x="5950268" y="46828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0" name="Rectangle 50"/>
          <p:cNvSpPr>
            <a:spLocks noChangeArrowheads="1"/>
          </p:cNvSpPr>
          <p:nvPr/>
        </p:nvSpPr>
        <p:spPr bwMode="auto">
          <a:xfrm>
            <a:off x="6850380" y="46828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1" name="Rectangle 51"/>
          <p:cNvSpPr>
            <a:spLocks noChangeArrowheads="1"/>
          </p:cNvSpPr>
          <p:nvPr/>
        </p:nvSpPr>
        <p:spPr bwMode="auto">
          <a:xfrm>
            <a:off x="7745730" y="46828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2" name="Rectangle 52"/>
          <p:cNvSpPr>
            <a:spLocks noChangeArrowheads="1"/>
          </p:cNvSpPr>
          <p:nvPr/>
        </p:nvSpPr>
        <p:spPr bwMode="auto">
          <a:xfrm>
            <a:off x="8645843" y="46828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3" name="Rectangle 53"/>
          <p:cNvSpPr>
            <a:spLocks noChangeArrowheads="1"/>
          </p:cNvSpPr>
          <p:nvPr/>
        </p:nvSpPr>
        <p:spPr bwMode="auto">
          <a:xfrm>
            <a:off x="9545955" y="46828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4" name="Rectangle 54"/>
          <p:cNvSpPr>
            <a:spLocks noChangeArrowheads="1"/>
          </p:cNvSpPr>
          <p:nvPr/>
        </p:nvSpPr>
        <p:spPr bwMode="auto">
          <a:xfrm>
            <a:off x="4150043" y="37684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5" name="Rectangle 55"/>
          <p:cNvSpPr>
            <a:spLocks noChangeArrowheads="1"/>
          </p:cNvSpPr>
          <p:nvPr/>
        </p:nvSpPr>
        <p:spPr bwMode="auto">
          <a:xfrm>
            <a:off x="5050155" y="37684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6" name="Rectangle 56"/>
          <p:cNvSpPr>
            <a:spLocks noChangeArrowheads="1"/>
          </p:cNvSpPr>
          <p:nvPr/>
        </p:nvSpPr>
        <p:spPr bwMode="auto">
          <a:xfrm>
            <a:off x="5950268" y="37684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7" name="Rectangle 57"/>
          <p:cNvSpPr>
            <a:spLocks noChangeArrowheads="1"/>
          </p:cNvSpPr>
          <p:nvPr/>
        </p:nvSpPr>
        <p:spPr bwMode="auto">
          <a:xfrm>
            <a:off x="6850380" y="37684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8" name="Rectangle 58"/>
          <p:cNvSpPr>
            <a:spLocks noChangeArrowheads="1"/>
          </p:cNvSpPr>
          <p:nvPr/>
        </p:nvSpPr>
        <p:spPr bwMode="auto">
          <a:xfrm>
            <a:off x="7745730" y="37684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9" name="Rectangle 59"/>
          <p:cNvSpPr>
            <a:spLocks noChangeArrowheads="1"/>
          </p:cNvSpPr>
          <p:nvPr/>
        </p:nvSpPr>
        <p:spPr bwMode="auto">
          <a:xfrm>
            <a:off x="8645843" y="37684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0" name="Rectangle 60"/>
          <p:cNvSpPr>
            <a:spLocks noChangeArrowheads="1"/>
          </p:cNvSpPr>
          <p:nvPr/>
        </p:nvSpPr>
        <p:spPr bwMode="auto">
          <a:xfrm>
            <a:off x="9545955" y="37684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1" name="Rectangle 61"/>
          <p:cNvSpPr>
            <a:spLocks noChangeArrowheads="1"/>
          </p:cNvSpPr>
          <p:nvPr/>
        </p:nvSpPr>
        <p:spPr bwMode="auto">
          <a:xfrm>
            <a:off x="4150043" y="28540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2" name="Rectangle 62"/>
          <p:cNvSpPr>
            <a:spLocks noChangeArrowheads="1"/>
          </p:cNvSpPr>
          <p:nvPr/>
        </p:nvSpPr>
        <p:spPr bwMode="auto">
          <a:xfrm>
            <a:off x="5050155" y="28540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3" name="Rectangle 63"/>
          <p:cNvSpPr>
            <a:spLocks noChangeArrowheads="1"/>
          </p:cNvSpPr>
          <p:nvPr/>
        </p:nvSpPr>
        <p:spPr bwMode="auto">
          <a:xfrm>
            <a:off x="5950268" y="28540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4" name="Rectangle 64"/>
          <p:cNvSpPr>
            <a:spLocks noChangeArrowheads="1"/>
          </p:cNvSpPr>
          <p:nvPr/>
        </p:nvSpPr>
        <p:spPr bwMode="auto">
          <a:xfrm>
            <a:off x="6850380" y="28540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5" name="Rectangle 65"/>
          <p:cNvSpPr>
            <a:spLocks noChangeArrowheads="1"/>
          </p:cNvSpPr>
          <p:nvPr/>
        </p:nvSpPr>
        <p:spPr bwMode="auto">
          <a:xfrm>
            <a:off x="7745730" y="28540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6" name="Rectangle 66"/>
          <p:cNvSpPr>
            <a:spLocks noChangeArrowheads="1"/>
          </p:cNvSpPr>
          <p:nvPr/>
        </p:nvSpPr>
        <p:spPr bwMode="auto">
          <a:xfrm>
            <a:off x="8645843" y="28540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7" name="Rectangle 67"/>
          <p:cNvSpPr>
            <a:spLocks noChangeArrowheads="1"/>
          </p:cNvSpPr>
          <p:nvPr/>
        </p:nvSpPr>
        <p:spPr bwMode="auto">
          <a:xfrm>
            <a:off x="9545955" y="28540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8" name="Rectangle 68"/>
          <p:cNvSpPr>
            <a:spLocks noChangeArrowheads="1"/>
          </p:cNvSpPr>
          <p:nvPr/>
        </p:nvSpPr>
        <p:spPr bwMode="auto">
          <a:xfrm>
            <a:off x="4150043" y="19396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9" name="Rectangle 69"/>
          <p:cNvSpPr>
            <a:spLocks noChangeArrowheads="1"/>
          </p:cNvSpPr>
          <p:nvPr/>
        </p:nvSpPr>
        <p:spPr bwMode="auto">
          <a:xfrm>
            <a:off x="5050155" y="19396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0" name="Rectangle 70"/>
          <p:cNvSpPr>
            <a:spLocks noChangeArrowheads="1"/>
          </p:cNvSpPr>
          <p:nvPr/>
        </p:nvSpPr>
        <p:spPr bwMode="auto">
          <a:xfrm>
            <a:off x="5950268" y="19396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1" name="Rectangle 71"/>
          <p:cNvSpPr>
            <a:spLocks noChangeArrowheads="1"/>
          </p:cNvSpPr>
          <p:nvPr/>
        </p:nvSpPr>
        <p:spPr bwMode="auto">
          <a:xfrm>
            <a:off x="6850380" y="19396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2" name="Rectangle 72"/>
          <p:cNvSpPr>
            <a:spLocks noChangeArrowheads="1"/>
          </p:cNvSpPr>
          <p:nvPr/>
        </p:nvSpPr>
        <p:spPr bwMode="auto">
          <a:xfrm>
            <a:off x="7745730" y="19396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3" name="Rectangle 73"/>
          <p:cNvSpPr>
            <a:spLocks noChangeArrowheads="1"/>
          </p:cNvSpPr>
          <p:nvPr/>
        </p:nvSpPr>
        <p:spPr bwMode="auto">
          <a:xfrm>
            <a:off x="8645843" y="19396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4" name="Rectangle 74"/>
          <p:cNvSpPr>
            <a:spLocks noChangeArrowheads="1"/>
          </p:cNvSpPr>
          <p:nvPr/>
        </p:nvSpPr>
        <p:spPr bwMode="auto">
          <a:xfrm>
            <a:off x="9545955" y="19396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5" name="Rectangle 75"/>
          <p:cNvSpPr>
            <a:spLocks noChangeArrowheads="1"/>
          </p:cNvSpPr>
          <p:nvPr/>
        </p:nvSpPr>
        <p:spPr bwMode="auto">
          <a:xfrm>
            <a:off x="4150043" y="1025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6" name="Rectangle 76"/>
          <p:cNvSpPr>
            <a:spLocks noChangeArrowheads="1"/>
          </p:cNvSpPr>
          <p:nvPr/>
        </p:nvSpPr>
        <p:spPr bwMode="auto">
          <a:xfrm>
            <a:off x="5050155" y="1025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7" name="Rectangle 77"/>
          <p:cNvSpPr>
            <a:spLocks noChangeArrowheads="1"/>
          </p:cNvSpPr>
          <p:nvPr/>
        </p:nvSpPr>
        <p:spPr bwMode="auto">
          <a:xfrm>
            <a:off x="5950268" y="1025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8" name="Rectangle 78"/>
          <p:cNvSpPr>
            <a:spLocks noChangeArrowheads="1"/>
          </p:cNvSpPr>
          <p:nvPr/>
        </p:nvSpPr>
        <p:spPr bwMode="auto">
          <a:xfrm>
            <a:off x="6850380" y="1025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9" name="Rectangle 79"/>
          <p:cNvSpPr>
            <a:spLocks noChangeArrowheads="1"/>
          </p:cNvSpPr>
          <p:nvPr/>
        </p:nvSpPr>
        <p:spPr bwMode="auto">
          <a:xfrm>
            <a:off x="7745730" y="1025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0" name="Rectangle 80"/>
          <p:cNvSpPr>
            <a:spLocks noChangeArrowheads="1"/>
          </p:cNvSpPr>
          <p:nvPr/>
        </p:nvSpPr>
        <p:spPr bwMode="auto">
          <a:xfrm>
            <a:off x="8645843" y="1025286"/>
            <a:ext cx="900112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1" name="Rectangle 81"/>
          <p:cNvSpPr>
            <a:spLocks noChangeArrowheads="1"/>
          </p:cNvSpPr>
          <p:nvPr/>
        </p:nvSpPr>
        <p:spPr bwMode="auto">
          <a:xfrm>
            <a:off x="9545955" y="1025286"/>
            <a:ext cx="900113" cy="9144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2" name="Text Box 82"/>
          <p:cNvSpPr txBox="1">
            <a:spLocks noChangeArrowheads="1"/>
          </p:cNvSpPr>
          <p:nvPr/>
        </p:nvSpPr>
        <p:spPr bwMode="auto">
          <a:xfrm>
            <a:off x="10422255" y="3563699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12dm</a:t>
            </a:r>
          </a:p>
        </p:txBody>
      </p:sp>
      <p:sp>
        <p:nvSpPr>
          <p:cNvPr id="20563" name="Text Box 83"/>
          <p:cNvSpPr txBox="1">
            <a:spLocks noChangeArrowheads="1"/>
          </p:cNvSpPr>
          <p:nvPr/>
        </p:nvSpPr>
        <p:spPr bwMode="auto">
          <a:xfrm>
            <a:off x="6450330" y="558463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16dm</a:t>
            </a:r>
          </a:p>
        </p:txBody>
      </p:sp>
      <p:sp>
        <p:nvSpPr>
          <p:cNvPr id="84" name="Text Box 39"/>
          <p:cNvSpPr txBox="1">
            <a:spLocks noChangeArrowheads="1"/>
          </p:cNvSpPr>
          <p:nvPr/>
        </p:nvSpPr>
        <p:spPr bwMode="auto">
          <a:xfrm>
            <a:off x="3247698" y="3189799"/>
            <a:ext cx="7178586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</a:rPr>
              <a:t>用边长 </a:t>
            </a:r>
            <a:r>
              <a:rPr lang="en-US" altLang="zh-CN" sz="2800" dirty="0" smtClean="0">
                <a:solidFill>
                  <a:srgbClr val="FF0000"/>
                </a:solidFill>
              </a:rPr>
              <a:t>2dm</a:t>
            </a:r>
            <a:r>
              <a:rPr lang="en-US" altLang="zh-CN" sz="2800" dirty="0" smtClean="0">
                <a:solidFill>
                  <a:schemeClr val="tx1"/>
                </a:solidFill>
              </a:rPr>
              <a:t> </a:t>
            </a:r>
            <a:r>
              <a:rPr lang="zh-CN" altLang="en-US" sz="2800" dirty="0">
                <a:solidFill>
                  <a:schemeClr val="tx1"/>
                </a:solidFill>
              </a:rPr>
              <a:t>的方砖，可以铺满，都是整块。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0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0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0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0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20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2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0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2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3" grpId="0" bldLvl="0" animBg="1"/>
      <p:bldP spid="20514" grpId="0" bldLvl="0" animBg="1"/>
      <p:bldP spid="20515" grpId="0" bldLvl="0" animBg="1"/>
      <p:bldP spid="20516" grpId="0" bldLvl="0" animBg="1"/>
      <p:bldP spid="20517" grpId="0" bldLvl="0" animBg="1"/>
      <p:bldP spid="20518" grpId="0" bldLvl="0" animBg="1"/>
      <p:bldP spid="20519" grpId="0" bldLvl="0" animBg="1"/>
      <p:bldP spid="20520" grpId="0" bldLvl="0" animBg="1"/>
      <p:bldP spid="20521" grpId="0" bldLvl="0" animBg="1"/>
      <p:bldP spid="20522" grpId="0" bldLvl="0" animBg="1"/>
      <p:bldP spid="20523" grpId="0" bldLvl="0" animBg="1"/>
      <p:bldP spid="20524" grpId="0" bldLvl="0" animBg="1"/>
      <p:bldP spid="20525" grpId="0" bldLvl="0" animBg="1"/>
      <p:bldP spid="20527" grpId="0" bldLvl="0" animBg="1"/>
      <p:bldP spid="20528" grpId="0" bldLvl="0" animBg="1"/>
      <p:bldP spid="20529" grpId="0" bldLvl="0" animBg="1"/>
      <p:bldP spid="20530" grpId="0" bldLvl="0" animBg="1"/>
      <p:bldP spid="20531" grpId="0" bldLvl="0" animBg="1"/>
      <p:bldP spid="20532" grpId="0" bldLvl="0" animBg="1"/>
      <p:bldP spid="20533" grpId="0" bldLvl="0" animBg="1"/>
      <p:bldP spid="20534" grpId="0" bldLvl="0" animBg="1"/>
      <p:bldP spid="20535" grpId="0" bldLvl="0" animBg="1"/>
      <p:bldP spid="20536" grpId="0" bldLvl="0" animBg="1"/>
      <p:bldP spid="20537" grpId="0" bldLvl="0" animBg="1"/>
      <p:bldP spid="20538" grpId="0" bldLvl="0" animBg="1"/>
      <p:bldP spid="20539" grpId="0" bldLvl="0" animBg="1"/>
      <p:bldP spid="20540" grpId="0" bldLvl="0" animBg="1"/>
      <p:bldP spid="20541" grpId="0" bldLvl="0" animBg="1"/>
      <p:bldP spid="20542" grpId="0" bldLvl="0" animBg="1"/>
      <p:bldP spid="20543" grpId="0" bldLvl="0" animBg="1"/>
      <p:bldP spid="20544" grpId="0" bldLvl="0" animBg="1"/>
      <p:bldP spid="20545" grpId="0" bldLvl="0" animBg="1"/>
      <p:bldP spid="20546" grpId="0" bldLvl="0" animBg="1"/>
      <p:bldP spid="20547" grpId="0" bldLvl="0" animBg="1"/>
      <p:bldP spid="20548" grpId="0" bldLvl="0" animBg="1"/>
      <p:bldP spid="20549" grpId="0" bldLvl="0" animBg="1"/>
      <p:bldP spid="20550" grpId="0" bldLvl="0" animBg="1"/>
      <p:bldP spid="20551" grpId="0" bldLvl="0" animBg="1"/>
      <p:bldP spid="20552" grpId="0" bldLvl="0" animBg="1"/>
      <p:bldP spid="20553" grpId="0" bldLvl="0" animBg="1"/>
      <p:bldP spid="20554" grpId="0" bldLvl="0" animBg="1"/>
      <p:bldP spid="20555" grpId="0" bldLvl="0" animBg="1"/>
      <p:bldP spid="20556" grpId="0" bldLvl="0" animBg="1"/>
      <p:bldP spid="20557" grpId="0" bldLvl="0" animBg="1"/>
      <p:bldP spid="20558" grpId="0" bldLvl="0" animBg="1"/>
      <p:bldP spid="20559" grpId="0" bldLvl="0" animBg="1"/>
      <p:bldP spid="20560" grpId="0" bldLvl="0" animBg="1"/>
      <p:bldP spid="20561" grpId="0" bldLvl="0" animBg="1"/>
      <p:bldP spid="20562" grpId="0" bldLvl="0" animBg="1" autoUpdateAnimBg="0"/>
      <p:bldP spid="20563" grpId="0" bldLvl="0" animBg="1" autoUpdateAnimBg="0"/>
      <p:bldP spid="84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1506" name="Group 2"/>
          <p:cNvGrpSpPr/>
          <p:nvPr/>
        </p:nvGrpSpPr>
        <p:grpSpPr bwMode="auto">
          <a:xfrm>
            <a:off x="3200400" y="1054055"/>
            <a:ext cx="7197725" cy="5399087"/>
            <a:chOff x="0" y="0"/>
            <a:chExt cx="3840" cy="3456"/>
          </a:xfrm>
        </p:grpSpPr>
        <p:sp>
          <p:nvSpPr>
            <p:cNvPr id="21507" name="Line 3"/>
            <p:cNvSpPr>
              <a:spLocks noChangeShapeType="1"/>
            </p:cNvSpPr>
            <p:nvPr/>
          </p:nvSpPr>
          <p:spPr bwMode="auto">
            <a:xfrm>
              <a:off x="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8" name="Line 4"/>
            <p:cNvSpPr>
              <a:spLocks noChangeShapeType="1"/>
            </p:cNvSpPr>
            <p:nvPr/>
          </p:nvSpPr>
          <p:spPr bwMode="auto">
            <a:xfrm>
              <a:off x="2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9" name="Line 5"/>
            <p:cNvSpPr>
              <a:spLocks noChangeShapeType="1"/>
            </p:cNvSpPr>
            <p:nvPr/>
          </p:nvSpPr>
          <p:spPr bwMode="auto">
            <a:xfrm>
              <a:off x="0" y="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4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1" name="Line 7"/>
            <p:cNvSpPr>
              <a:spLocks noChangeShapeType="1"/>
            </p:cNvSpPr>
            <p:nvPr/>
          </p:nvSpPr>
          <p:spPr bwMode="auto">
            <a:xfrm>
              <a:off x="14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2" name="Line 8"/>
            <p:cNvSpPr>
              <a:spLocks noChangeShapeType="1"/>
            </p:cNvSpPr>
            <p:nvPr/>
          </p:nvSpPr>
          <p:spPr bwMode="auto">
            <a:xfrm>
              <a:off x="9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3" name="Line 9"/>
            <p:cNvSpPr>
              <a:spLocks noChangeShapeType="1"/>
            </p:cNvSpPr>
            <p:nvPr/>
          </p:nvSpPr>
          <p:spPr bwMode="auto">
            <a:xfrm>
              <a:off x="26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4" name="Line 10"/>
            <p:cNvSpPr>
              <a:spLocks noChangeShapeType="1"/>
            </p:cNvSpPr>
            <p:nvPr/>
          </p:nvSpPr>
          <p:spPr bwMode="auto">
            <a:xfrm>
              <a:off x="19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4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6" name="Line 12"/>
            <p:cNvSpPr>
              <a:spLocks noChangeShapeType="1"/>
            </p:cNvSpPr>
            <p:nvPr/>
          </p:nvSpPr>
          <p:spPr bwMode="auto">
            <a:xfrm>
              <a:off x="16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7" name="Line 13"/>
            <p:cNvSpPr>
              <a:spLocks noChangeShapeType="1"/>
            </p:cNvSpPr>
            <p:nvPr/>
          </p:nvSpPr>
          <p:spPr bwMode="auto">
            <a:xfrm>
              <a:off x="21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7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9" name="Line 15"/>
            <p:cNvSpPr>
              <a:spLocks noChangeShapeType="1"/>
            </p:cNvSpPr>
            <p:nvPr/>
          </p:nvSpPr>
          <p:spPr bwMode="auto">
            <a:xfrm>
              <a:off x="0" y="28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0" name="Line 16"/>
            <p:cNvSpPr>
              <a:spLocks noChangeShapeType="1"/>
            </p:cNvSpPr>
            <p:nvPr/>
          </p:nvSpPr>
          <p:spPr bwMode="auto">
            <a:xfrm>
              <a:off x="0" y="57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1" name="Line 17"/>
            <p:cNvSpPr>
              <a:spLocks noChangeShapeType="1"/>
            </p:cNvSpPr>
            <p:nvPr/>
          </p:nvSpPr>
          <p:spPr bwMode="auto">
            <a:xfrm>
              <a:off x="0" y="86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2" name="Line 18"/>
            <p:cNvSpPr>
              <a:spLocks noChangeShapeType="1"/>
            </p:cNvSpPr>
            <p:nvPr/>
          </p:nvSpPr>
          <p:spPr bwMode="auto">
            <a:xfrm>
              <a:off x="0" y="115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3" name="Line 19"/>
            <p:cNvSpPr>
              <a:spLocks noChangeShapeType="1"/>
            </p:cNvSpPr>
            <p:nvPr/>
          </p:nvSpPr>
          <p:spPr bwMode="auto">
            <a:xfrm>
              <a:off x="0" y="144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4" name="Line 20"/>
            <p:cNvSpPr>
              <a:spLocks noChangeShapeType="1"/>
            </p:cNvSpPr>
            <p:nvPr/>
          </p:nvSpPr>
          <p:spPr bwMode="auto">
            <a:xfrm>
              <a:off x="0" y="172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5" name="Line 21"/>
            <p:cNvSpPr>
              <a:spLocks noChangeShapeType="1"/>
            </p:cNvSpPr>
            <p:nvPr/>
          </p:nvSpPr>
          <p:spPr bwMode="auto">
            <a:xfrm>
              <a:off x="0" y="201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6" name="Line 22"/>
            <p:cNvSpPr>
              <a:spLocks noChangeShapeType="1"/>
            </p:cNvSpPr>
            <p:nvPr/>
          </p:nvSpPr>
          <p:spPr bwMode="auto">
            <a:xfrm>
              <a:off x="0" y="2304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7" name="Line 23"/>
            <p:cNvSpPr>
              <a:spLocks noChangeShapeType="1"/>
            </p:cNvSpPr>
            <p:nvPr/>
          </p:nvSpPr>
          <p:spPr bwMode="auto">
            <a:xfrm>
              <a:off x="0" y="3456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>
              <a:off x="12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9" name="Line 25"/>
            <p:cNvSpPr>
              <a:spLocks noChangeShapeType="1"/>
            </p:cNvSpPr>
            <p:nvPr/>
          </p:nvSpPr>
          <p:spPr bwMode="auto">
            <a:xfrm>
              <a:off x="288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0" name="Line 26"/>
            <p:cNvSpPr>
              <a:spLocks noChangeShapeType="1"/>
            </p:cNvSpPr>
            <p:nvPr/>
          </p:nvSpPr>
          <p:spPr bwMode="auto">
            <a:xfrm>
              <a:off x="336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1" name="Line 27"/>
            <p:cNvSpPr>
              <a:spLocks noChangeShapeType="1"/>
            </p:cNvSpPr>
            <p:nvPr/>
          </p:nvSpPr>
          <p:spPr bwMode="auto">
            <a:xfrm>
              <a:off x="312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>
              <a:off x="360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3" name="Line 29"/>
            <p:cNvSpPr>
              <a:spLocks noChangeShapeType="1"/>
            </p:cNvSpPr>
            <p:nvPr/>
          </p:nvSpPr>
          <p:spPr bwMode="auto">
            <a:xfrm>
              <a:off x="0" y="2592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4" name="Line 30"/>
            <p:cNvSpPr>
              <a:spLocks noChangeShapeType="1"/>
            </p:cNvSpPr>
            <p:nvPr/>
          </p:nvSpPr>
          <p:spPr bwMode="auto">
            <a:xfrm>
              <a:off x="0" y="2880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5" name="Line 31"/>
            <p:cNvSpPr>
              <a:spLocks noChangeShapeType="1"/>
            </p:cNvSpPr>
            <p:nvPr/>
          </p:nvSpPr>
          <p:spPr bwMode="auto">
            <a:xfrm>
              <a:off x="0" y="3168"/>
              <a:ext cx="38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6" name="Line 32"/>
            <p:cNvSpPr>
              <a:spLocks noChangeShapeType="1"/>
            </p:cNvSpPr>
            <p:nvPr/>
          </p:nvSpPr>
          <p:spPr bwMode="auto">
            <a:xfrm>
              <a:off x="3840" y="0"/>
              <a:ext cx="0" cy="34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3186113" y="106358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4995863" y="466403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6791325" y="466403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8591550" y="466403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3186113" y="466403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2" name="Rectangle 38"/>
          <p:cNvSpPr>
            <a:spLocks noChangeArrowheads="1"/>
          </p:cNvSpPr>
          <p:nvPr/>
        </p:nvSpPr>
        <p:spPr bwMode="auto">
          <a:xfrm>
            <a:off x="3186113" y="2863805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4" name="Rectangle 40"/>
          <p:cNvSpPr>
            <a:spLocks noChangeArrowheads="1"/>
          </p:cNvSpPr>
          <p:nvPr/>
        </p:nvSpPr>
        <p:spPr bwMode="auto">
          <a:xfrm>
            <a:off x="4995863" y="106358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5" name="Rectangle 41"/>
          <p:cNvSpPr>
            <a:spLocks noChangeArrowheads="1"/>
          </p:cNvSpPr>
          <p:nvPr/>
        </p:nvSpPr>
        <p:spPr bwMode="auto">
          <a:xfrm>
            <a:off x="6791325" y="106358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6" name="Rectangle 42"/>
          <p:cNvSpPr>
            <a:spLocks noChangeArrowheads="1"/>
          </p:cNvSpPr>
          <p:nvPr/>
        </p:nvSpPr>
        <p:spPr bwMode="auto">
          <a:xfrm>
            <a:off x="8591550" y="1063580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7" name="Rectangle 43"/>
          <p:cNvSpPr>
            <a:spLocks noChangeArrowheads="1"/>
          </p:cNvSpPr>
          <p:nvPr/>
        </p:nvSpPr>
        <p:spPr bwMode="auto">
          <a:xfrm>
            <a:off x="4995863" y="2863805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8" name="Rectangle 44"/>
          <p:cNvSpPr>
            <a:spLocks noChangeArrowheads="1"/>
          </p:cNvSpPr>
          <p:nvPr/>
        </p:nvSpPr>
        <p:spPr bwMode="auto">
          <a:xfrm>
            <a:off x="6791325" y="2863805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49" name="Rectangle 45"/>
          <p:cNvSpPr>
            <a:spLocks noChangeArrowheads="1"/>
          </p:cNvSpPr>
          <p:nvPr/>
        </p:nvSpPr>
        <p:spPr bwMode="auto">
          <a:xfrm>
            <a:off x="8591550" y="2863805"/>
            <a:ext cx="1800225" cy="180022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50" name="Text Box 46"/>
          <p:cNvSpPr txBox="1">
            <a:spLocks noChangeArrowheads="1"/>
          </p:cNvSpPr>
          <p:nvPr/>
        </p:nvSpPr>
        <p:spPr bwMode="auto">
          <a:xfrm>
            <a:off x="10372725" y="3592467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12dm</a:t>
            </a:r>
          </a:p>
        </p:txBody>
      </p:sp>
      <p:sp>
        <p:nvSpPr>
          <p:cNvPr id="21551" name="Text Box 47"/>
          <p:cNvSpPr txBox="1">
            <a:spLocks noChangeArrowheads="1"/>
          </p:cNvSpPr>
          <p:nvPr/>
        </p:nvSpPr>
        <p:spPr bwMode="auto">
          <a:xfrm>
            <a:off x="6222504" y="567532"/>
            <a:ext cx="11544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16dm</a:t>
            </a:r>
          </a:p>
        </p:txBody>
      </p: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3198168" y="3207579"/>
            <a:ext cx="7178586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</a:rPr>
              <a:t>用边长 </a:t>
            </a:r>
            <a:r>
              <a:rPr lang="en-US" altLang="zh-CN" sz="2800" dirty="0" smtClean="0">
                <a:solidFill>
                  <a:srgbClr val="FF0000"/>
                </a:solidFill>
              </a:rPr>
              <a:t>4dm</a:t>
            </a:r>
            <a:r>
              <a:rPr lang="en-US" altLang="zh-CN" sz="2800" dirty="0" smtClean="0">
                <a:solidFill>
                  <a:schemeClr val="tx1"/>
                </a:solidFill>
              </a:rPr>
              <a:t> </a:t>
            </a:r>
            <a:r>
              <a:rPr lang="zh-CN" altLang="en-US" sz="2800" dirty="0">
                <a:solidFill>
                  <a:schemeClr val="tx1"/>
                </a:solidFill>
              </a:rPr>
              <a:t>的方砖，可以铺满，都是整块。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3" dur="10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10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10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10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10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10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7" grpId="0" bldLvl="0" animBg="1"/>
      <p:bldP spid="21538" grpId="0" bldLvl="0" animBg="1"/>
      <p:bldP spid="21539" grpId="0" bldLvl="0" animBg="1"/>
      <p:bldP spid="21540" grpId="0" bldLvl="0" animBg="1"/>
      <p:bldP spid="21541" grpId="0" bldLvl="0" animBg="1"/>
      <p:bldP spid="21542" grpId="0" bldLvl="0" animBg="1"/>
      <p:bldP spid="21544" grpId="0" bldLvl="0" animBg="1"/>
      <p:bldP spid="21545" grpId="0" bldLvl="0" animBg="1"/>
      <p:bldP spid="21546" grpId="0" bldLvl="0" animBg="1"/>
      <p:bldP spid="21547" grpId="0" bldLvl="0" animBg="1"/>
      <p:bldP spid="21548" grpId="0" bldLvl="0" animBg="1"/>
      <p:bldP spid="21549" grpId="0" bldLvl="0" animBg="1"/>
      <p:bldP spid="21550" grpId="0" bldLvl="0" animBg="1" autoUpdateAnimBg="0"/>
      <p:bldP spid="21551" grpId="0" bldLvl="0" animBg="1" autoUpdateAnimBg="0"/>
      <p:bldP spid="48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65625" y="814070"/>
            <a:ext cx="6116955" cy="4091940"/>
          </a:xfrm>
          <a:prstGeom prst="rect">
            <a:avLst/>
          </a:prstGeom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172970" y="5179695"/>
            <a:ext cx="86233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答：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可以选边长是</a:t>
            </a:r>
            <a:r>
              <a:rPr lang="en-US" altLang="zh-CN" sz="3200" dirty="0"/>
              <a:t>1dm</a:t>
            </a:r>
            <a:r>
              <a:rPr lang="zh-CN" altLang="en-US" sz="3200" dirty="0"/>
              <a:t>、</a:t>
            </a:r>
            <a:r>
              <a:rPr lang="en-US" altLang="zh-CN" sz="3200" dirty="0"/>
              <a:t>2dm</a:t>
            </a:r>
            <a:r>
              <a:rPr lang="zh-CN" altLang="en-US" sz="3200" dirty="0"/>
              <a:t>、</a:t>
            </a:r>
            <a:r>
              <a:rPr lang="en-US" altLang="zh-CN" sz="3200" dirty="0"/>
              <a:t>4dm</a:t>
            </a:r>
            <a:r>
              <a:rPr lang="zh-CN" altLang="en-US" sz="3200" dirty="0"/>
              <a:t>的地砖</a:t>
            </a:r>
            <a:r>
              <a:rPr lang="zh-CN" altLang="en-US" sz="32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3200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dirty="0">
                <a:ea typeface="楷体_GB2312" panose="0201060903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3200" dirty="0" smtClean="0">
                <a:ea typeface="楷体_GB2312" panose="02010609030101010101" pitchFamily="49" charset="-122"/>
                <a:sym typeface="Arial" panose="020B0604020202020204" pitchFamily="34" charset="0"/>
              </a:rPr>
              <a:t>        </a:t>
            </a:r>
            <a:r>
              <a:rPr lang="zh-CN" altLang="en-US" sz="3200" dirty="0" smtClean="0">
                <a:sym typeface="Arial" panose="020B0604020202020204" pitchFamily="34" charset="0"/>
              </a:rPr>
              <a:t>边长</a:t>
            </a:r>
            <a:r>
              <a:rPr lang="zh-CN" altLang="en-US" sz="3200" dirty="0">
                <a:sym typeface="Arial" panose="020B0604020202020204" pitchFamily="34" charset="0"/>
              </a:rPr>
              <a:t>最大是</a:t>
            </a:r>
            <a:r>
              <a:rPr lang="en-US" altLang="zh-CN" sz="3200" dirty="0">
                <a:sym typeface="Arial" panose="020B0604020202020204" pitchFamily="34" charset="0"/>
              </a:rPr>
              <a:t>4dm</a:t>
            </a:r>
            <a:r>
              <a:rPr lang="zh-CN" altLang="en-US" sz="3200" dirty="0"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139190" y="1366520"/>
            <a:ext cx="337693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如果要用边长是整分米数的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正方形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地砖把贮藏 室的地面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铺满</a:t>
            </a:r>
            <a:r>
              <a:rPr lang="en-US" altLang="zh-CN" sz="2800" dirty="0">
                <a:latin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使用的地砖必须都是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整块</a:t>
            </a:r>
            <a:r>
              <a:rPr lang="en-US" altLang="zh-CN" sz="2800" dirty="0">
                <a:latin typeface="宋体" panose="0201060003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。可以选择边长是几分米的地砖</a:t>
            </a:r>
            <a:r>
              <a:rPr lang="en-US" altLang="zh-CN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?  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边长最大是几分米</a:t>
            </a:r>
            <a:r>
              <a:rPr lang="en-US" altLang="zh-CN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?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827810" y="774812"/>
            <a:ext cx="387798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/>
            <a:r>
              <a:rPr lang="zh-CN" altLang="en-US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总结解题方法与步骤</a:t>
            </a:r>
          </a:p>
        </p:txBody>
      </p:sp>
      <p:sp>
        <p:nvSpPr>
          <p:cNvPr id="18" name="矩形 17"/>
          <p:cNvSpPr/>
          <p:nvPr/>
        </p:nvSpPr>
        <p:spPr>
          <a:xfrm>
            <a:off x="2459355" y="4231640"/>
            <a:ext cx="88493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画图验证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只画最大公因数的即可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，找到最大公因数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根据题意解决问题。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459355" y="2720340"/>
            <a:ext cx="86125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分别求出两个数的公因数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找到最大公因数，根据题意解决问题。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459658" y="1762845"/>
            <a:ext cx="4926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读题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分析理解题意。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080850" y="1501619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用你喜欢的方法求出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的最大公因数。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93948" y="3105532"/>
            <a:ext cx="6441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最大公因数是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427864" y="1790417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是公因数和最大公因数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3503" y="2669029"/>
            <a:ext cx="856267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两个数公有的因数叫做这两个数的公因数，其中最大的叫做它们的最大公因数。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0133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1.教材第63页练习十五第6题。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551" y="1604404"/>
            <a:ext cx="5391396" cy="184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367135" y="1252528"/>
            <a:ext cx="3917839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男、女生分别站成若干排，要使每排的人数相同，每排最多有多少人？这时男、女生分别有几排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8" name="矩形 7"/>
          <p:cNvSpPr/>
          <p:nvPr/>
        </p:nvSpPr>
        <p:spPr>
          <a:xfrm>
            <a:off x="1250668" y="3870370"/>
            <a:ext cx="89683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的最大公因数是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12,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每排最多有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8663" y="4581098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48÷12</a:t>
            </a:r>
          </a:p>
        </p:txBody>
      </p:sp>
      <p:sp>
        <p:nvSpPr>
          <p:cNvPr id="16" name="矩形 15"/>
          <p:cNvSpPr/>
          <p:nvPr/>
        </p:nvSpPr>
        <p:spPr>
          <a:xfrm>
            <a:off x="3429577" y="4581098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=4(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3200" i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03791" y="4590450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36÷12</a:t>
            </a:r>
          </a:p>
        </p:txBody>
      </p:sp>
      <p:sp>
        <p:nvSpPr>
          <p:cNvPr id="18" name="矩形 17"/>
          <p:cNvSpPr/>
          <p:nvPr/>
        </p:nvSpPr>
        <p:spPr>
          <a:xfrm>
            <a:off x="6367135" y="4699397"/>
            <a:ext cx="16546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3(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50950" y="5310505"/>
            <a:ext cx="95186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每排最多有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这时男生站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女生站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110551" y="113406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2216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2.教材第64页练习十五第11题。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1237218" y="3742253"/>
            <a:ext cx="6102474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endParaRPr lang="en-US" altLang="zh-CN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:1,2,3,4,6,12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7218" y="4315605"/>
            <a:ext cx="54653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16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的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:1,2,4,8,16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5425" y="4810125"/>
            <a:ext cx="70999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:1,2,4,11,22,44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7010" y="5411470"/>
            <a:ext cx="101384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这三个数的最大公因数是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所以每根小棒最长是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4cm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0553" y="1959635"/>
            <a:ext cx="8753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756698" y="1402381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小巧匠。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00480" y="2162175"/>
            <a:ext cx="7053580" cy="27495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285875" y="2128520"/>
            <a:ext cx="7104380" cy="278384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352607" y="2273314"/>
            <a:ext cx="7013715" cy="230695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解决问题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时，先分别求出两个数的公因数，再找到最大公因数，最后根据题意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解决问题。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你有哪些收获?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23509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教材第63页练习十五第5题。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02952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444039" y="1245573"/>
            <a:ext cx="7498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下面每组数的公因数和最大公因数。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1652" y="1983075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</a:p>
        </p:txBody>
      </p:sp>
      <p:sp>
        <p:nvSpPr>
          <p:cNvPr id="7" name="矩形 6"/>
          <p:cNvSpPr/>
          <p:nvPr/>
        </p:nvSpPr>
        <p:spPr>
          <a:xfrm>
            <a:off x="1476182" y="197436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4" name="矩形 13"/>
          <p:cNvSpPr/>
          <p:nvPr/>
        </p:nvSpPr>
        <p:spPr>
          <a:xfrm>
            <a:off x="2556302" y="197436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5" name="矩形 14"/>
          <p:cNvSpPr/>
          <p:nvPr/>
        </p:nvSpPr>
        <p:spPr>
          <a:xfrm>
            <a:off x="3564255" y="1967865"/>
            <a:ext cx="85979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27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的公因数有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1,3,9,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最大公因数是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45564" y="4071307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</a:p>
        </p:txBody>
      </p:sp>
      <p:sp>
        <p:nvSpPr>
          <p:cNvPr id="17" name="矩形 16"/>
          <p:cNvSpPr/>
          <p:nvPr/>
        </p:nvSpPr>
        <p:spPr>
          <a:xfrm>
            <a:off x="1510094" y="4062596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20" name="矩形 19"/>
          <p:cNvSpPr/>
          <p:nvPr/>
        </p:nvSpPr>
        <p:spPr>
          <a:xfrm>
            <a:off x="2590214" y="4062596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21" name="矩形 20"/>
          <p:cNvSpPr/>
          <p:nvPr/>
        </p:nvSpPr>
        <p:spPr>
          <a:xfrm>
            <a:off x="3564255" y="4062730"/>
            <a:ext cx="77406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的公因数有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1,5,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最大公因数是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31" name="Rectangle 172" descr="沙滩"/>
          <p:cNvSpPr>
            <a:spLocks noChangeArrowheads="1"/>
          </p:cNvSpPr>
          <p:nvPr/>
        </p:nvSpPr>
        <p:spPr bwMode="auto">
          <a:xfrm>
            <a:off x="3505835" y="2823210"/>
            <a:ext cx="3606800" cy="2427605"/>
          </a:xfrm>
          <a:prstGeom prst="rect">
            <a:avLst/>
          </a:prstGeom>
          <a:solidFill>
            <a:srgbClr val="FFFF00"/>
          </a:solidFill>
          <a:ln w="349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1038860" y="1213485"/>
            <a:ext cx="991679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出一个长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宽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厘米的</a:t>
            </a:r>
            <a:r>
              <a:rPr lang="zh-CN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长方形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每个方格的边长都是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),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长和宽各应画几格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3" name="Rectangle 33"/>
          <p:cNvSpPr>
            <a:spLocks noChangeArrowheads="1"/>
          </p:cNvSpPr>
          <p:nvPr/>
        </p:nvSpPr>
        <p:spPr bwMode="auto">
          <a:xfrm>
            <a:off x="2897364" y="5251539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4" name="Rectangle 34"/>
          <p:cNvSpPr>
            <a:spLocks noChangeArrowheads="1"/>
          </p:cNvSpPr>
          <p:nvPr/>
        </p:nvSpPr>
        <p:spPr bwMode="auto">
          <a:xfrm>
            <a:off x="3487399" y="5251539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5" name="Rectangle 35"/>
          <p:cNvSpPr>
            <a:spLocks noChangeArrowheads="1"/>
          </p:cNvSpPr>
          <p:nvPr/>
        </p:nvSpPr>
        <p:spPr bwMode="auto">
          <a:xfrm>
            <a:off x="4090715" y="5251539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6" name="Rectangle 36"/>
          <p:cNvSpPr>
            <a:spLocks noChangeArrowheads="1"/>
          </p:cNvSpPr>
          <p:nvPr/>
        </p:nvSpPr>
        <p:spPr bwMode="auto">
          <a:xfrm>
            <a:off x="4702795" y="5251539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7" name="Rectangle 37"/>
          <p:cNvSpPr>
            <a:spLocks noChangeArrowheads="1"/>
          </p:cNvSpPr>
          <p:nvPr/>
        </p:nvSpPr>
        <p:spPr bwMode="auto">
          <a:xfrm>
            <a:off x="5314826" y="5251539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8" name="Rectangle 38"/>
          <p:cNvSpPr>
            <a:spLocks noChangeArrowheads="1"/>
          </p:cNvSpPr>
          <p:nvPr/>
        </p:nvSpPr>
        <p:spPr bwMode="auto">
          <a:xfrm>
            <a:off x="5918830" y="5251539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89" name="Rectangle 39"/>
          <p:cNvSpPr>
            <a:spLocks noChangeArrowheads="1"/>
          </p:cNvSpPr>
          <p:nvPr/>
        </p:nvSpPr>
        <p:spPr bwMode="auto">
          <a:xfrm>
            <a:off x="6508864" y="5251539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0" name="Rectangle 40"/>
          <p:cNvSpPr>
            <a:spLocks noChangeArrowheads="1"/>
          </p:cNvSpPr>
          <p:nvPr/>
        </p:nvSpPr>
        <p:spPr bwMode="auto">
          <a:xfrm>
            <a:off x="7098898" y="5251539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1" name="Rectangle 41"/>
          <p:cNvSpPr>
            <a:spLocks noChangeArrowheads="1"/>
          </p:cNvSpPr>
          <p:nvPr/>
        </p:nvSpPr>
        <p:spPr bwMode="auto">
          <a:xfrm>
            <a:off x="2897364" y="463356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2" name="Rectangle 42"/>
          <p:cNvSpPr>
            <a:spLocks noChangeArrowheads="1"/>
          </p:cNvSpPr>
          <p:nvPr/>
        </p:nvSpPr>
        <p:spPr bwMode="auto">
          <a:xfrm>
            <a:off x="2897364" y="4029561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3" name="Rectangle 43"/>
          <p:cNvSpPr>
            <a:spLocks noChangeArrowheads="1"/>
          </p:cNvSpPr>
          <p:nvPr/>
        </p:nvSpPr>
        <p:spPr bwMode="auto">
          <a:xfrm>
            <a:off x="2897364" y="3425557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4" name="Rectangle 44"/>
          <p:cNvSpPr>
            <a:spLocks noChangeArrowheads="1"/>
          </p:cNvSpPr>
          <p:nvPr/>
        </p:nvSpPr>
        <p:spPr bwMode="auto">
          <a:xfrm>
            <a:off x="2897364" y="281644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5" name="Rectangle 45"/>
          <p:cNvSpPr>
            <a:spLocks noChangeArrowheads="1"/>
          </p:cNvSpPr>
          <p:nvPr/>
        </p:nvSpPr>
        <p:spPr bwMode="auto">
          <a:xfrm>
            <a:off x="2897364" y="222265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6" name="Rectangle 47"/>
          <p:cNvSpPr>
            <a:spLocks noChangeArrowheads="1"/>
          </p:cNvSpPr>
          <p:nvPr/>
        </p:nvSpPr>
        <p:spPr bwMode="auto">
          <a:xfrm>
            <a:off x="3487399" y="463356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7" name="Rectangle 48"/>
          <p:cNvSpPr>
            <a:spLocks noChangeArrowheads="1"/>
          </p:cNvSpPr>
          <p:nvPr/>
        </p:nvSpPr>
        <p:spPr bwMode="auto">
          <a:xfrm>
            <a:off x="4090715" y="463356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8" name="Rectangle 49"/>
          <p:cNvSpPr>
            <a:spLocks noChangeArrowheads="1"/>
          </p:cNvSpPr>
          <p:nvPr/>
        </p:nvSpPr>
        <p:spPr bwMode="auto">
          <a:xfrm>
            <a:off x="4702795" y="463356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9" name="Rectangle 50"/>
          <p:cNvSpPr>
            <a:spLocks noChangeArrowheads="1"/>
          </p:cNvSpPr>
          <p:nvPr/>
        </p:nvSpPr>
        <p:spPr bwMode="auto">
          <a:xfrm>
            <a:off x="5314826" y="463356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0" name="Rectangle 51"/>
          <p:cNvSpPr>
            <a:spLocks noChangeArrowheads="1"/>
          </p:cNvSpPr>
          <p:nvPr/>
        </p:nvSpPr>
        <p:spPr bwMode="auto">
          <a:xfrm>
            <a:off x="5918830" y="463356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1" name="Rectangle 52"/>
          <p:cNvSpPr>
            <a:spLocks noChangeArrowheads="1"/>
          </p:cNvSpPr>
          <p:nvPr/>
        </p:nvSpPr>
        <p:spPr bwMode="auto">
          <a:xfrm>
            <a:off x="6508864" y="463356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2" name="Rectangle 53"/>
          <p:cNvSpPr>
            <a:spLocks noChangeArrowheads="1"/>
          </p:cNvSpPr>
          <p:nvPr/>
        </p:nvSpPr>
        <p:spPr bwMode="auto">
          <a:xfrm>
            <a:off x="7098898" y="463356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3" name="Rectangle 54"/>
          <p:cNvSpPr>
            <a:spLocks noChangeArrowheads="1"/>
          </p:cNvSpPr>
          <p:nvPr/>
        </p:nvSpPr>
        <p:spPr bwMode="auto">
          <a:xfrm>
            <a:off x="3487399" y="4029561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4" name="Rectangle 55"/>
          <p:cNvSpPr>
            <a:spLocks noChangeArrowheads="1"/>
          </p:cNvSpPr>
          <p:nvPr/>
        </p:nvSpPr>
        <p:spPr bwMode="auto">
          <a:xfrm>
            <a:off x="4090715" y="4029561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5" name="Rectangle 56"/>
          <p:cNvSpPr>
            <a:spLocks noChangeArrowheads="1"/>
          </p:cNvSpPr>
          <p:nvPr/>
        </p:nvSpPr>
        <p:spPr bwMode="auto">
          <a:xfrm>
            <a:off x="4702795" y="4029561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6" name="Rectangle 57"/>
          <p:cNvSpPr>
            <a:spLocks noChangeArrowheads="1"/>
          </p:cNvSpPr>
          <p:nvPr/>
        </p:nvSpPr>
        <p:spPr bwMode="auto">
          <a:xfrm>
            <a:off x="5314826" y="4029561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7" name="Rectangle 58"/>
          <p:cNvSpPr>
            <a:spLocks noChangeArrowheads="1"/>
          </p:cNvSpPr>
          <p:nvPr/>
        </p:nvSpPr>
        <p:spPr bwMode="auto">
          <a:xfrm>
            <a:off x="5918830" y="4029561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8" name="Rectangle 59"/>
          <p:cNvSpPr>
            <a:spLocks noChangeArrowheads="1"/>
          </p:cNvSpPr>
          <p:nvPr/>
        </p:nvSpPr>
        <p:spPr bwMode="auto">
          <a:xfrm>
            <a:off x="6508864" y="4029561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9" name="Rectangle 60"/>
          <p:cNvSpPr>
            <a:spLocks noChangeArrowheads="1"/>
          </p:cNvSpPr>
          <p:nvPr/>
        </p:nvSpPr>
        <p:spPr bwMode="auto">
          <a:xfrm>
            <a:off x="7098898" y="4029561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0" name="Rectangle 61"/>
          <p:cNvSpPr>
            <a:spLocks noChangeArrowheads="1"/>
          </p:cNvSpPr>
          <p:nvPr/>
        </p:nvSpPr>
        <p:spPr bwMode="auto">
          <a:xfrm>
            <a:off x="3487399" y="3425557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1" name="Rectangle 62"/>
          <p:cNvSpPr>
            <a:spLocks noChangeArrowheads="1"/>
          </p:cNvSpPr>
          <p:nvPr/>
        </p:nvSpPr>
        <p:spPr bwMode="auto">
          <a:xfrm>
            <a:off x="4090715" y="3425557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2" name="Rectangle 63"/>
          <p:cNvSpPr>
            <a:spLocks noChangeArrowheads="1"/>
          </p:cNvSpPr>
          <p:nvPr/>
        </p:nvSpPr>
        <p:spPr bwMode="auto">
          <a:xfrm>
            <a:off x="4702795" y="3425557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3" name="Rectangle 64"/>
          <p:cNvSpPr>
            <a:spLocks noChangeArrowheads="1"/>
          </p:cNvSpPr>
          <p:nvPr/>
        </p:nvSpPr>
        <p:spPr bwMode="auto">
          <a:xfrm>
            <a:off x="5314826" y="3425557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4" name="Rectangle 65"/>
          <p:cNvSpPr>
            <a:spLocks noChangeArrowheads="1"/>
          </p:cNvSpPr>
          <p:nvPr/>
        </p:nvSpPr>
        <p:spPr bwMode="auto">
          <a:xfrm>
            <a:off x="5918830" y="3425557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5" name="Rectangle 66"/>
          <p:cNvSpPr>
            <a:spLocks noChangeArrowheads="1"/>
          </p:cNvSpPr>
          <p:nvPr/>
        </p:nvSpPr>
        <p:spPr bwMode="auto">
          <a:xfrm>
            <a:off x="6508864" y="3425557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6" name="Rectangle 67"/>
          <p:cNvSpPr>
            <a:spLocks noChangeArrowheads="1"/>
          </p:cNvSpPr>
          <p:nvPr/>
        </p:nvSpPr>
        <p:spPr bwMode="auto">
          <a:xfrm>
            <a:off x="7098898" y="3425557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7" name="Rectangle 68"/>
          <p:cNvSpPr>
            <a:spLocks noChangeArrowheads="1"/>
          </p:cNvSpPr>
          <p:nvPr/>
        </p:nvSpPr>
        <p:spPr bwMode="auto">
          <a:xfrm>
            <a:off x="3487399" y="281644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8" name="Rectangle 69"/>
          <p:cNvSpPr>
            <a:spLocks noChangeArrowheads="1"/>
          </p:cNvSpPr>
          <p:nvPr/>
        </p:nvSpPr>
        <p:spPr bwMode="auto">
          <a:xfrm>
            <a:off x="4090715" y="281644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9" name="Rectangle 70"/>
          <p:cNvSpPr>
            <a:spLocks noChangeArrowheads="1"/>
          </p:cNvSpPr>
          <p:nvPr/>
        </p:nvSpPr>
        <p:spPr bwMode="auto">
          <a:xfrm>
            <a:off x="4702795" y="281644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0" name="Rectangle 71"/>
          <p:cNvSpPr>
            <a:spLocks noChangeArrowheads="1"/>
          </p:cNvSpPr>
          <p:nvPr/>
        </p:nvSpPr>
        <p:spPr bwMode="auto">
          <a:xfrm>
            <a:off x="5314826" y="281644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1" name="Rectangle 72"/>
          <p:cNvSpPr>
            <a:spLocks noChangeArrowheads="1"/>
          </p:cNvSpPr>
          <p:nvPr/>
        </p:nvSpPr>
        <p:spPr bwMode="auto">
          <a:xfrm>
            <a:off x="5918830" y="281644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2" name="Rectangle 73"/>
          <p:cNvSpPr>
            <a:spLocks noChangeArrowheads="1"/>
          </p:cNvSpPr>
          <p:nvPr/>
        </p:nvSpPr>
        <p:spPr bwMode="auto">
          <a:xfrm>
            <a:off x="6508864" y="281644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3" name="Rectangle 74"/>
          <p:cNvSpPr>
            <a:spLocks noChangeArrowheads="1"/>
          </p:cNvSpPr>
          <p:nvPr/>
        </p:nvSpPr>
        <p:spPr bwMode="auto">
          <a:xfrm>
            <a:off x="7098898" y="281644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4" name="Rectangle 75"/>
          <p:cNvSpPr>
            <a:spLocks noChangeArrowheads="1"/>
          </p:cNvSpPr>
          <p:nvPr/>
        </p:nvSpPr>
        <p:spPr bwMode="auto">
          <a:xfrm>
            <a:off x="3487399" y="222265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5" name="Rectangle 76"/>
          <p:cNvSpPr>
            <a:spLocks noChangeArrowheads="1"/>
          </p:cNvSpPr>
          <p:nvPr/>
        </p:nvSpPr>
        <p:spPr bwMode="auto">
          <a:xfrm>
            <a:off x="4090715" y="222265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6" name="Rectangle 77"/>
          <p:cNvSpPr>
            <a:spLocks noChangeArrowheads="1"/>
          </p:cNvSpPr>
          <p:nvPr/>
        </p:nvSpPr>
        <p:spPr bwMode="auto">
          <a:xfrm>
            <a:off x="4702795" y="222265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7" name="Rectangle 78"/>
          <p:cNvSpPr>
            <a:spLocks noChangeArrowheads="1"/>
          </p:cNvSpPr>
          <p:nvPr/>
        </p:nvSpPr>
        <p:spPr bwMode="auto">
          <a:xfrm>
            <a:off x="5314826" y="222265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8" name="Rectangle 79"/>
          <p:cNvSpPr>
            <a:spLocks noChangeArrowheads="1"/>
          </p:cNvSpPr>
          <p:nvPr/>
        </p:nvSpPr>
        <p:spPr bwMode="auto">
          <a:xfrm>
            <a:off x="5918830" y="222265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9" name="Rectangle 80"/>
          <p:cNvSpPr>
            <a:spLocks noChangeArrowheads="1"/>
          </p:cNvSpPr>
          <p:nvPr/>
        </p:nvSpPr>
        <p:spPr bwMode="auto">
          <a:xfrm>
            <a:off x="6508864" y="2222655"/>
            <a:ext cx="603291" cy="612867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30" name="Rectangle 81"/>
          <p:cNvSpPr>
            <a:spLocks noChangeArrowheads="1"/>
          </p:cNvSpPr>
          <p:nvPr/>
        </p:nvSpPr>
        <p:spPr bwMode="auto">
          <a:xfrm>
            <a:off x="7098898" y="2222655"/>
            <a:ext cx="603292" cy="612868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7299" y="5895063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长应画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格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2" name="矩形 231"/>
          <p:cNvSpPr/>
          <p:nvPr/>
        </p:nvSpPr>
        <p:spPr>
          <a:xfrm>
            <a:off x="7939887" y="3806831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宽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应画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格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5067" y="5864284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12÷2=6</a:t>
            </a:r>
          </a:p>
        </p:txBody>
      </p:sp>
      <p:sp>
        <p:nvSpPr>
          <p:cNvPr id="233" name="矩形 232"/>
          <p:cNvSpPr/>
          <p:nvPr/>
        </p:nvSpPr>
        <p:spPr>
          <a:xfrm>
            <a:off x="7939887" y="2947332"/>
            <a:ext cx="1577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8÷2=4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0" bldLvl="0" animBg="1"/>
      <p:bldP spid="9" grpId="0"/>
      <p:bldP spid="232" grpId="0"/>
      <p:bldP spid="10" grpId="0"/>
      <p:bldP spid="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" name="Rectangle 172" descr="沙滩"/>
          <p:cNvSpPr>
            <a:spLocks noChangeArrowheads="1"/>
          </p:cNvSpPr>
          <p:nvPr/>
        </p:nvSpPr>
        <p:spPr bwMode="auto">
          <a:xfrm>
            <a:off x="3113599" y="3030345"/>
            <a:ext cx="4712214" cy="2316777"/>
          </a:xfrm>
          <a:prstGeom prst="rect">
            <a:avLst/>
          </a:prstGeom>
          <a:solidFill>
            <a:srgbClr val="FFFF00"/>
          </a:solidFill>
          <a:ln w="349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9"/>
          <p:cNvSpPr txBox="1">
            <a:spLocks noChangeArrowheads="1"/>
          </p:cNvSpPr>
          <p:nvPr/>
        </p:nvSpPr>
        <p:spPr bwMode="auto">
          <a:xfrm>
            <a:off x="1179195" y="1144905"/>
            <a:ext cx="9547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长方形中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画正方形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方形的边长应该是整厘米数，且不能有剩余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这个正方形的边长可以是多少厘米？正方形的边长最大是多少厘米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6429" y="2497901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8cm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1122" y="3662703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4cm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0261" y="5386933"/>
            <a:ext cx="8816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正方形的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边长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厘米。</a:t>
            </a:r>
          </a:p>
        </p:txBody>
      </p:sp>
      <p:sp>
        <p:nvSpPr>
          <p:cNvPr id="60" name="矩形 59"/>
          <p:cNvSpPr/>
          <p:nvPr/>
        </p:nvSpPr>
        <p:spPr>
          <a:xfrm>
            <a:off x="1800860" y="5820410"/>
            <a:ext cx="58693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正方形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的边长最大是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1511300" y="1354455"/>
            <a:ext cx="926973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植树节这天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老师带领24名女生和32名男生到植物园种树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老师把这些学生分成人数相等的若干个小组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每个小组的男、女生人数都相等,则这些同学最多分成几组?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2366106" y="367477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3822700" y="3762375"/>
            <a:ext cx="5095875" cy="1225550"/>
          </a:xfrm>
          <a:prstGeom prst="wedgeRoundRectCallout">
            <a:avLst>
              <a:gd name="adj1" fmla="val -57122"/>
              <a:gd name="adj2" fmla="val 2721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要求这些同学最多分成几组就是求24和36的最大公因数。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008380" y="122555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2032880" y="1075328"/>
            <a:ext cx="89644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如果要用边长是整分米数的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正方形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地砖把贮藏 室的地面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铺满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使用的地砖必须都是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整块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。可以选择边长是几分米的地砖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?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边长最大是几分米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en-US" altLang="zh-CN" sz="320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96285" y="2579370"/>
            <a:ext cx="6116955" cy="40919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7" grpId="1" animBg="1"/>
      <p:bldP spid="14338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1268</Words>
  <Application>Microsoft Office PowerPoint</Application>
  <PresentationFormat>自定义</PresentationFormat>
  <Paragraphs>103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2256</cp:revision>
  <dcterms:created xsi:type="dcterms:W3CDTF">2017-11-13T08:28:00Z</dcterms:created>
  <dcterms:modified xsi:type="dcterms:W3CDTF">2021-12-06T06:02:01Z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